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15" r:id="rId3"/>
    <p:sldId id="295" r:id="rId4"/>
    <p:sldId id="308" r:id="rId5"/>
    <p:sldId id="305" r:id="rId6"/>
    <p:sldId id="307" r:id="rId7"/>
    <p:sldId id="326" r:id="rId8"/>
    <p:sldId id="304" r:id="rId9"/>
    <p:sldId id="310" r:id="rId10"/>
    <p:sldId id="325" r:id="rId11"/>
    <p:sldId id="309" r:id="rId12"/>
    <p:sldId id="311" r:id="rId13"/>
    <p:sldId id="328" r:id="rId14"/>
    <p:sldId id="327" r:id="rId15"/>
    <p:sldId id="329" r:id="rId16"/>
    <p:sldId id="294" r:id="rId17"/>
    <p:sldId id="313" r:id="rId18"/>
    <p:sldId id="314" r:id="rId19"/>
    <p:sldId id="316" r:id="rId20"/>
    <p:sldId id="317" r:id="rId21"/>
    <p:sldId id="318" r:id="rId22"/>
    <p:sldId id="319" r:id="rId23"/>
    <p:sldId id="322" r:id="rId24"/>
    <p:sldId id="320" r:id="rId25"/>
    <p:sldId id="323" r:id="rId26"/>
    <p:sldId id="324" r:id="rId27"/>
    <p:sldId id="300" r:id="rId28"/>
    <p:sldId id="312" r:id="rId29"/>
  </p:sldIdLst>
  <p:sldSz cx="9144000" cy="6858000" type="screen4x3"/>
  <p:notesSz cx="6735763" cy="98663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kanishi" initials="N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3F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01" y="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17T11:37:31.192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17T11:37:31.192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B8B3DF-A626-4AEF-A143-C523CDCDDC0C}" type="doc">
      <dgm:prSet loTypeId="urn:microsoft.com/office/officeart/2005/8/layout/venn1" loCatId="relationship" qsTypeId="urn:microsoft.com/office/officeart/2005/8/quickstyle/simple1" qsCatId="simple" csTypeId="urn:microsoft.com/office/officeart/2005/8/colors/colorful4" csCatId="colorful" phldr="1"/>
      <dgm:spPr/>
    </dgm:pt>
    <dgm:pt modelId="{25201AA5-B54D-45E6-83B0-FF74C27021F3}">
      <dgm:prSet phldrT="[テキスト]" custT="1"/>
      <dgm:spPr>
        <a:noFill/>
        <a:ln>
          <a:solidFill>
            <a:schemeClr val="accent5"/>
          </a:solidFill>
        </a:ln>
      </dgm:spPr>
      <dgm:t>
        <a:bodyPr/>
        <a:lstStyle/>
        <a:p>
          <a:r>
            <a:rPr kumimoji="1" lang="en-US" altLang="ja-JP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1.</a:t>
          </a:r>
          <a:r>
            <a:rPr kumimoji="1" lang="ja-JP" altLang="en-US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 多摩地域の</a:t>
          </a:r>
          <a:r>
            <a:rPr kumimoji="1" lang="en-US" altLang="ja-JP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/>
          </a:r>
          <a:br>
            <a:rPr kumimoji="1" lang="en-US" altLang="ja-JP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</a:br>
          <a:r>
            <a:rPr kumimoji="1" lang="ja-JP" altLang="en-US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シンクタンク</a:t>
          </a:r>
          <a:endParaRPr kumimoji="1" lang="en-US" altLang="ja-JP" sz="1200" b="1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r>
            <a:rPr kumimoji="1" lang="ja-JP" altLang="en-US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多摩地域の社会・経済・産業に関する調査・分析および情報発信の実施</a:t>
          </a:r>
          <a:endParaRPr kumimoji="1" lang="ja-JP" altLang="en-US" sz="800" dirty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gm:t>
    </dgm:pt>
    <dgm:pt modelId="{26884739-2262-42A6-AD40-574429B16EC1}" type="parTrans" cxnId="{A06A888A-1D4F-422A-8EBA-0BCA0534EFBE}">
      <dgm:prSet/>
      <dgm:spPr/>
      <dgm:t>
        <a:bodyPr/>
        <a:lstStyle/>
        <a:p>
          <a:endParaRPr kumimoji="1" lang="ja-JP" altLang="en-US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gm:t>
    </dgm:pt>
    <dgm:pt modelId="{C8B7B0DE-7CB8-4245-97F4-6DBC458F6D03}" type="sibTrans" cxnId="{A06A888A-1D4F-422A-8EBA-0BCA0534EFBE}">
      <dgm:prSet/>
      <dgm:spPr/>
      <dgm:t>
        <a:bodyPr/>
        <a:lstStyle/>
        <a:p>
          <a:endParaRPr kumimoji="1" lang="ja-JP" altLang="en-US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gm:t>
    </dgm:pt>
    <dgm:pt modelId="{17EAA199-1BFB-4013-BC05-39A42BBD494F}">
      <dgm:prSet phldrT="[テキスト]" custT="1"/>
      <dgm:spPr>
        <a:noFill/>
        <a:ln>
          <a:solidFill>
            <a:schemeClr val="accent5">
              <a:lumMod val="40000"/>
              <a:lumOff val="60000"/>
            </a:schemeClr>
          </a:solidFill>
        </a:ln>
      </dgm:spPr>
      <dgm:t>
        <a:bodyPr/>
        <a:lstStyle/>
        <a:p>
          <a:endParaRPr kumimoji="1" lang="en-US" altLang="ja-JP" sz="1200" b="1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r>
            <a:rPr kumimoji="1" lang="en-US" altLang="ja-JP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2.</a:t>
          </a:r>
          <a:r>
            <a:rPr kumimoji="1" lang="ja-JP" altLang="en-US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 自治体・企業の</a:t>
          </a:r>
          <a:r>
            <a:rPr kumimoji="1" lang="en-US" altLang="ja-JP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/>
          </a:r>
          <a:br>
            <a:rPr kumimoji="1" lang="en-US" altLang="ja-JP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</a:br>
          <a:r>
            <a:rPr kumimoji="1" lang="ja-JP" altLang="en-US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シンクタンク</a:t>
          </a:r>
          <a:endParaRPr kumimoji="1" lang="en-US" altLang="ja-JP" sz="1200" b="1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r>
            <a:rPr kumimoji="1" lang="ja-JP" altLang="en-US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外部からの委託調査・分析の実施</a:t>
          </a:r>
          <a:endParaRPr kumimoji="1" lang="ja-JP" altLang="en-US" sz="800" dirty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gm:t>
    </dgm:pt>
    <dgm:pt modelId="{3AF44EC5-ED24-441A-9DB0-6FCD12DFA94A}" type="parTrans" cxnId="{140F6D69-F1AF-47E3-955D-CD66397EDD0E}">
      <dgm:prSet/>
      <dgm:spPr/>
      <dgm:t>
        <a:bodyPr/>
        <a:lstStyle/>
        <a:p>
          <a:endParaRPr kumimoji="1" lang="ja-JP" altLang="en-US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gm:t>
    </dgm:pt>
    <dgm:pt modelId="{11F983AC-2308-4DD5-BDFF-0F036ABBFE6D}" type="sibTrans" cxnId="{140F6D69-F1AF-47E3-955D-CD66397EDD0E}">
      <dgm:prSet/>
      <dgm:spPr/>
      <dgm:t>
        <a:bodyPr/>
        <a:lstStyle/>
        <a:p>
          <a:endParaRPr kumimoji="1" lang="ja-JP" altLang="en-US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gm:t>
    </dgm:pt>
    <dgm:pt modelId="{4CC7A3AB-400C-47D4-BDC0-625EEBAE0E74}">
      <dgm:prSet phldrT="[テキスト]" custT="1"/>
      <dgm:spPr>
        <a:noFill/>
        <a:ln>
          <a:solidFill>
            <a:schemeClr val="accent5">
              <a:lumMod val="60000"/>
              <a:lumOff val="40000"/>
            </a:schemeClr>
          </a:solidFill>
        </a:ln>
      </dgm:spPr>
      <dgm:t>
        <a:bodyPr/>
        <a:lstStyle/>
        <a:p>
          <a:endParaRPr kumimoji="1" lang="en-US" altLang="ja-JP" sz="1200" b="1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r>
            <a:rPr kumimoji="1" lang="en-US" altLang="ja-JP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3.</a:t>
          </a:r>
          <a:r>
            <a:rPr kumimoji="1" lang="ja-JP" altLang="en-US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 たましん</a:t>
          </a:r>
          <a:r>
            <a:rPr kumimoji="1" lang="ja-JP" altLang="en-US" sz="1200" b="1" dirty="0" err="1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の</a:t>
          </a:r>
          <a:r>
            <a:rPr kumimoji="1" lang="en-US" altLang="ja-JP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/>
          </a:r>
          <a:br>
            <a:rPr kumimoji="1" lang="en-US" altLang="ja-JP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</a:br>
          <a:r>
            <a:rPr kumimoji="1" lang="ja-JP" altLang="en-US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シンクタンク</a:t>
          </a:r>
          <a:endParaRPr kumimoji="1" lang="en-US" altLang="ja-JP" sz="1200" b="1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r>
            <a:rPr kumimoji="1" lang="ja-JP" altLang="en-US" sz="8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金庫の経営や課題解決活動に関する調査分析の実施</a:t>
          </a:r>
          <a:endParaRPr kumimoji="1" lang="ja-JP" altLang="en-US" sz="800" dirty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gm:t>
    </dgm:pt>
    <dgm:pt modelId="{E75CC677-A991-4F99-B4A7-4E9FEC56B96C}" type="parTrans" cxnId="{8EF14FA5-3DE2-489A-8C12-7590C9580FB9}">
      <dgm:prSet/>
      <dgm:spPr/>
      <dgm:t>
        <a:bodyPr/>
        <a:lstStyle/>
        <a:p>
          <a:endParaRPr kumimoji="1" lang="ja-JP" altLang="en-US">
            <a:latin typeface="メイリオ" panose="020B0604030504040204" pitchFamily="50" charset="-128"/>
            <a:ea typeface="メイリオ" panose="020B0604030504040204" pitchFamily="50" charset="-128"/>
          </a:endParaRPr>
        </a:p>
      </dgm:t>
    </dgm:pt>
    <dgm:pt modelId="{A1C28EFA-EAC5-4079-834C-74C202AAB5AA}" type="sibTrans" cxnId="{8EF14FA5-3DE2-489A-8C12-7590C9580FB9}">
      <dgm:prSet/>
      <dgm:spPr/>
      <dgm:t>
        <a:bodyPr/>
        <a:lstStyle/>
        <a:p>
          <a:endParaRPr kumimoji="1" lang="ja-JP" altLang="en-US">
            <a:latin typeface="メイリオ" panose="020B0604030504040204" pitchFamily="50" charset="-128"/>
            <a:ea typeface="メイリオ" panose="020B0604030504040204" pitchFamily="50" charset="-128"/>
          </a:endParaRPr>
        </a:p>
      </dgm:t>
    </dgm:pt>
    <dgm:pt modelId="{C4F728E3-8347-4974-819F-9C640EE42064}" type="pres">
      <dgm:prSet presAssocID="{5FB8B3DF-A626-4AEF-A143-C523CDCDDC0C}" presName="compositeShape" presStyleCnt="0">
        <dgm:presLayoutVars>
          <dgm:chMax val="7"/>
          <dgm:dir/>
          <dgm:resizeHandles val="exact"/>
        </dgm:presLayoutVars>
      </dgm:prSet>
      <dgm:spPr/>
    </dgm:pt>
    <dgm:pt modelId="{13FA1B43-CAC1-4D4B-A422-C1472E3369D0}" type="pres">
      <dgm:prSet presAssocID="{25201AA5-B54D-45E6-83B0-FF74C27021F3}" presName="circ1" presStyleLbl="vennNode1" presStyleIdx="0" presStyleCnt="3"/>
      <dgm:spPr/>
      <dgm:t>
        <a:bodyPr/>
        <a:lstStyle/>
        <a:p>
          <a:endParaRPr kumimoji="1" lang="ja-JP" altLang="en-US"/>
        </a:p>
      </dgm:t>
    </dgm:pt>
    <dgm:pt modelId="{58F81BA4-0878-4981-870F-7523B74727B0}" type="pres">
      <dgm:prSet presAssocID="{25201AA5-B54D-45E6-83B0-FF74C27021F3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A8D32B94-31CC-4B40-B530-A7088E9EA5AF}" type="pres">
      <dgm:prSet presAssocID="{17EAA199-1BFB-4013-BC05-39A42BBD494F}" presName="circ2" presStyleLbl="vennNode1" presStyleIdx="1" presStyleCnt="3"/>
      <dgm:spPr/>
      <dgm:t>
        <a:bodyPr/>
        <a:lstStyle/>
        <a:p>
          <a:endParaRPr kumimoji="1" lang="ja-JP" altLang="en-US"/>
        </a:p>
      </dgm:t>
    </dgm:pt>
    <dgm:pt modelId="{C2B9B777-167B-402B-BDE8-BED3CB7B3760}" type="pres">
      <dgm:prSet presAssocID="{17EAA199-1BFB-4013-BC05-39A42BBD494F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86247662-1357-40B6-BB39-9E058865EB2B}" type="pres">
      <dgm:prSet presAssocID="{4CC7A3AB-400C-47D4-BDC0-625EEBAE0E74}" presName="circ3" presStyleLbl="vennNode1" presStyleIdx="2" presStyleCnt="3"/>
      <dgm:spPr/>
      <dgm:t>
        <a:bodyPr/>
        <a:lstStyle/>
        <a:p>
          <a:endParaRPr kumimoji="1" lang="ja-JP" altLang="en-US"/>
        </a:p>
      </dgm:t>
    </dgm:pt>
    <dgm:pt modelId="{A7B8DD2E-1D74-444D-90AD-03E558905D8D}" type="pres">
      <dgm:prSet presAssocID="{4CC7A3AB-400C-47D4-BDC0-625EEBAE0E74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140F6D69-F1AF-47E3-955D-CD66397EDD0E}" srcId="{5FB8B3DF-A626-4AEF-A143-C523CDCDDC0C}" destId="{17EAA199-1BFB-4013-BC05-39A42BBD494F}" srcOrd="1" destOrd="0" parTransId="{3AF44EC5-ED24-441A-9DB0-6FCD12DFA94A}" sibTransId="{11F983AC-2308-4DD5-BDFF-0F036ABBFE6D}"/>
    <dgm:cxn modelId="{52C4E247-113C-43B3-B581-45453D8489BA}" type="presOf" srcId="{17EAA199-1BFB-4013-BC05-39A42BBD494F}" destId="{A8D32B94-31CC-4B40-B530-A7088E9EA5AF}" srcOrd="0" destOrd="0" presId="urn:microsoft.com/office/officeart/2005/8/layout/venn1"/>
    <dgm:cxn modelId="{B6945029-C146-4412-9F96-FF4D2FBFB589}" type="presOf" srcId="{4CC7A3AB-400C-47D4-BDC0-625EEBAE0E74}" destId="{86247662-1357-40B6-BB39-9E058865EB2B}" srcOrd="0" destOrd="0" presId="urn:microsoft.com/office/officeart/2005/8/layout/venn1"/>
    <dgm:cxn modelId="{8EF14FA5-3DE2-489A-8C12-7590C9580FB9}" srcId="{5FB8B3DF-A626-4AEF-A143-C523CDCDDC0C}" destId="{4CC7A3AB-400C-47D4-BDC0-625EEBAE0E74}" srcOrd="2" destOrd="0" parTransId="{E75CC677-A991-4F99-B4A7-4E9FEC56B96C}" sibTransId="{A1C28EFA-EAC5-4079-834C-74C202AAB5AA}"/>
    <dgm:cxn modelId="{3F912614-062C-421E-BA97-4DA60AC05B0B}" type="presOf" srcId="{17EAA199-1BFB-4013-BC05-39A42BBD494F}" destId="{C2B9B777-167B-402B-BDE8-BED3CB7B3760}" srcOrd="1" destOrd="0" presId="urn:microsoft.com/office/officeart/2005/8/layout/venn1"/>
    <dgm:cxn modelId="{07738134-3EAD-424D-8D8C-27CF4D0D70C9}" type="presOf" srcId="{4CC7A3AB-400C-47D4-BDC0-625EEBAE0E74}" destId="{A7B8DD2E-1D74-444D-90AD-03E558905D8D}" srcOrd="1" destOrd="0" presId="urn:microsoft.com/office/officeart/2005/8/layout/venn1"/>
    <dgm:cxn modelId="{F061B1EB-45CC-4ABC-B2F5-FBA0DCA0AD6F}" type="presOf" srcId="{5FB8B3DF-A626-4AEF-A143-C523CDCDDC0C}" destId="{C4F728E3-8347-4974-819F-9C640EE42064}" srcOrd="0" destOrd="0" presId="urn:microsoft.com/office/officeart/2005/8/layout/venn1"/>
    <dgm:cxn modelId="{155C89BC-481F-4DBA-BD3E-62C200341E03}" type="presOf" srcId="{25201AA5-B54D-45E6-83B0-FF74C27021F3}" destId="{13FA1B43-CAC1-4D4B-A422-C1472E3369D0}" srcOrd="0" destOrd="0" presId="urn:microsoft.com/office/officeart/2005/8/layout/venn1"/>
    <dgm:cxn modelId="{B76FAA93-C271-40A2-9947-446863CC455C}" type="presOf" srcId="{25201AA5-B54D-45E6-83B0-FF74C27021F3}" destId="{58F81BA4-0878-4981-870F-7523B74727B0}" srcOrd="1" destOrd="0" presId="urn:microsoft.com/office/officeart/2005/8/layout/venn1"/>
    <dgm:cxn modelId="{A06A888A-1D4F-422A-8EBA-0BCA0534EFBE}" srcId="{5FB8B3DF-A626-4AEF-A143-C523CDCDDC0C}" destId="{25201AA5-B54D-45E6-83B0-FF74C27021F3}" srcOrd="0" destOrd="0" parTransId="{26884739-2262-42A6-AD40-574429B16EC1}" sibTransId="{C8B7B0DE-7CB8-4245-97F4-6DBC458F6D03}"/>
    <dgm:cxn modelId="{4C64123D-8884-48A6-834E-7291D1DF5C3D}" type="presParOf" srcId="{C4F728E3-8347-4974-819F-9C640EE42064}" destId="{13FA1B43-CAC1-4D4B-A422-C1472E3369D0}" srcOrd="0" destOrd="0" presId="urn:microsoft.com/office/officeart/2005/8/layout/venn1"/>
    <dgm:cxn modelId="{C876667E-9028-4B35-8B3E-4335A78AEA37}" type="presParOf" srcId="{C4F728E3-8347-4974-819F-9C640EE42064}" destId="{58F81BA4-0878-4981-870F-7523B74727B0}" srcOrd="1" destOrd="0" presId="urn:microsoft.com/office/officeart/2005/8/layout/venn1"/>
    <dgm:cxn modelId="{25D26515-100C-4542-B5BF-66CE877A61E3}" type="presParOf" srcId="{C4F728E3-8347-4974-819F-9C640EE42064}" destId="{A8D32B94-31CC-4B40-B530-A7088E9EA5AF}" srcOrd="2" destOrd="0" presId="urn:microsoft.com/office/officeart/2005/8/layout/venn1"/>
    <dgm:cxn modelId="{E0400707-DD2C-46BE-BAF1-A39ED8EF1383}" type="presParOf" srcId="{C4F728E3-8347-4974-819F-9C640EE42064}" destId="{C2B9B777-167B-402B-BDE8-BED3CB7B3760}" srcOrd="3" destOrd="0" presId="urn:microsoft.com/office/officeart/2005/8/layout/venn1"/>
    <dgm:cxn modelId="{91A46824-3F0C-4D6A-87FF-1DEFD4EA567C}" type="presParOf" srcId="{C4F728E3-8347-4974-819F-9C640EE42064}" destId="{86247662-1357-40B6-BB39-9E058865EB2B}" srcOrd="4" destOrd="0" presId="urn:microsoft.com/office/officeart/2005/8/layout/venn1"/>
    <dgm:cxn modelId="{38909ECE-5C06-4B27-8BA2-02100C41795D}" type="presParOf" srcId="{C4F728E3-8347-4974-819F-9C640EE42064}" destId="{A7B8DD2E-1D74-444D-90AD-03E558905D8D}" srcOrd="5" destOrd="0" presId="urn:microsoft.com/office/officeart/2005/8/layout/ven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B30961-1160-462B-9F52-C7EEAA6F30E0}" type="doc">
      <dgm:prSet loTypeId="urn:microsoft.com/office/officeart/2005/8/layout/venn1" loCatId="relationship" qsTypeId="urn:microsoft.com/office/officeart/2005/8/quickstyle/simple1" qsCatId="simple" csTypeId="urn:microsoft.com/office/officeart/2005/8/colors/accent5_1" csCatId="accent5" phldr="1"/>
      <dgm:spPr/>
    </dgm:pt>
    <dgm:pt modelId="{EAF5DCFC-EE74-47A0-9C95-763632DD6C75}">
      <dgm:prSet phldrT="[テキスト]"/>
      <dgm:spPr/>
      <dgm:t>
        <a:bodyPr/>
        <a:lstStyle/>
        <a:p>
          <a:r>
            <a:rPr kumimoji="1" lang="en-US" altLang="ja-JP" dirty="0" smtClean="0"/>
            <a:t>Info</a:t>
          </a:r>
          <a:r>
            <a:rPr kumimoji="1" lang="ja-JP" altLang="en-US" dirty="0" smtClean="0"/>
            <a:t> </a:t>
          </a:r>
          <a:r>
            <a:rPr kumimoji="1" lang="en-US" altLang="ja-JP" dirty="0" smtClean="0"/>
            <a:t>Graphics</a:t>
          </a:r>
          <a:endParaRPr kumimoji="1" lang="ja-JP" altLang="en-US" dirty="0"/>
        </a:p>
      </dgm:t>
    </dgm:pt>
    <dgm:pt modelId="{22237C97-AED3-42F2-9EB3-CA0D9A673957}" type="parTrans" cxnId="{F097388E-70CA-46E7-993E-A03419FC7E58}">
      <dgm:prSet/>
      <dgm:spPr/>
      <dgm:t>
        <a:bodyPr/>
        <a:lstStyle/>
        <a:p>
          <a:endParaRPr kumimoji="1" lang="ja-JP" altLang="en-US"/>
        </a:p>
      </dgm:t>
    </dgm:pt>
    <dgm:pt modelId="{3E426DFF-0360-4BAE-B1C7-1C78737C267B}" type="sibTrans" cxnId="{F097388E-70CA-46E7-993E-A03419FC7E58}">
      <dgm:prSet/>
      <dgm:spPr/>
      <dgm:t>
        <a:bodyPr/>
        <a:lstStyle/>
        <a:p>
          <a:endParaRPr kumimoji="1" lang="ja-JP" altLang="en-US"/>
        </a:p>
      </dgm:t>
    </dgm:pt>
    <dgm:pt modelId="{8183CB6C-B22A-4674-BDA1-732585A5A07A}">
      <dgm:prSet phldrT="[テキスト]"/>
      <dgm:spPr/>
      <dgm:t>
        <a:bodyPr/>
        <a:lstStyle/>
        <a:p>
          <a:r>
            <a:rPr kumimoji="1" lang="en-US" altLang="ja-JP" dirty="0" smtClean="0"/>
            <a:t>Data</a:t>
          </a:r>
          <a:r>
            <a:rPr kumimoji="1" lang="ja-JP" altLang="en-US" dirty="0" smtClean="0"/>
            <a:t> </a:t>
          </a:r>
          <a:r>
            <a:rPr kumimoji="1" lang="en-US" altLang="ja-JP" dirty="0" smtClean="0"/>
            <a:t>Visualization</a:t>
          </a:r>
          <a:endParaRPr kumimoji="1" lang="ja-JP" altLang="en-US" dirty="0"/>
        </a:p>
      </dgm:t>
    </dgm:pt>
    <dgm:pt modelId="{AD8D8F1E-3A2E-437D-B840-DC0D025FA8DC}" type="parTrans" cxnId="{41A65D96-AF39-4B76-8C36-4F3969CF178C}">
      <dgm:prSet/>
      <dgm:spPr/>
      <dgm:t>
        <a:bodyPr/>
        <a:lstStyle/>
        <a:p>
          <a:endParaRPr kumimoji="1" lang="ja-JP" altLang="en-US"/>
        </a:p>
      </dgm:t>
    </dgm:pt>
    <dgm:pt modelId="{F5D631A6-C179-481B-B0A5-E01E89F15554}" type="sibTrans" cxnId="{41A65D96-AF39-4B76-8C36-4F3969CF178C}">
      <dgm:prSet/>
      <dgm:spPr/>
      <dgm:t>
        <a:bodyPr/>
        <a:lstStyle/>
        <a:p>
          <a:endParaRPr kumimoji="1" lang="ja-JP" altLang="en-US"/>
        </a:p>
      </dgm:t>
    </dgm:pt>
    <dgm:pt modelId="{E205BE74-7549-426D-ADA8-7E3713CBD423}">
      <dgm:prSet phldrT="[テキスト]"/>
      <dgm:spPr/>
      <dgm:t>
        <a:bodyPr/>
        <a:lstStyle/>
        <a:p>
          <a:r>
            <a:rPr kumimoji="1" lang="ja-JP" altLang="en-US" dirty="0" smtClean="0"/>
            <a:t>特定のメッセージを伝達することが主な目的</a:t>
          </a:r>
          <a:endParaRPr kumimoji="1" lang="ja-JP" altLang="en-US" dirty="0"/>
        </a:p>
      </dgm:t>
    </dgm:pt>
    <dgm:pt modelId="{BAE0AA1A-A48E-46E8-A280-ACC4253CFA09}" type="parTrans" cxnId="{010EDFFE-D717-4CD4-82A6-F834A43C42A2}">
      <dgm:prSet/>
      <dgm:spPr/>
      <dgm:t>
        <a:bodyPr/>
        <a:lstStyle/>
        <a:p>
          <a:endParaRPr kumimoji="1" lang="ja-JP" altLang="en-US"/>
        </a:p>
      </dgm:t>
    </dgm:pt>
    <dgm:pt modelId="{6C03227C-1CF3-489E-8CD4-1FF4FCFB111A}" type="sibTrans" cxnId="{010EDFFE-D717-4CD4-82A6-F834A43C42A2}">
      <dgm:prSet/>
      <dgm:spPr/>
      <dgm:t>
        <a:bodyPr/>
        <a:lstStyle/>
        <a:p>
          <a:endParaRPr kumimoji="1" lang="ja-JP" altLang="en-US"/>
        </a:p>
      </dgm:t>
    </dgm:pt>
    <dgm:pt modelId="{E1744E2D-15E4-4D0B-9748-1BF341427087}">
      <dgm:prSet phldrT="[テキスト]"/>
      <dgm:spPr/>
      <dgm:t>
        <a:bodyPr/>
        <a:lstStyle/>
        <a:p>
          <a:r>
            <a:rPr kumimoji="1" lang="ja-JP" altLang="en-US" dirty="0" smtClean="0"/>
            <a:t>静的なコンテンツであることが多い</a:t>
          </a:r>
          <a:endParaRPr kumimoji="1" lang="ja-JP" altLang="en-US" dirty="0"/>
        </a:p>
      </dgm:t>
    </dgm:pt>
    <dgm:pt modelId="{79F712A3-C98C-4FC0-AD79-1DB653777751}" type="parTrans" cxnId="{DB640ABF-79F5-42B9-AFCB-0A3BB951E97C}">
      <dgm:prSet/>
      <dgm:spPr/>
      <dgm:t>
        <a:bodyPr/>
        <a:lstStyle/>
        <a:p>
          <a:endParaRPr kumimoji="1" lang="ja-JP" altLang="en-US"/>
        </a:p>
      </dgm:t>
    </dgm:pt>
    <dgm:pt modelId="{C2217F6D-4E90-4F05-A25F-C298AA23D16A}" type="sibTrans" cxnId="{DB640ABF-79F5-42B9-AFCB-0A3BB951E97C}">
      <dgm:prSet/>
      <dgm:spPr/>
      <dgm:t>
        <a:bodyPr/>
        <a:lstStyle/>
        <a:p>
          <a:endParaRPr kumimoji="1" lang="ja-JP" altLang="en-US"/>
        </a:p>
      </dgm:t>
    </dgm:pt>
    <dgm:pt modelId="{6216EB30-D12D-43CC-BB03-DAB2AD07D5C4}">
      <dgm:prSet phldrT="[テキスト]"/>
      <dgm:spPr/>
      <dgm:t>
        <a:bodyPr/>
        <a:lstStyle/>
        <a:p>
          <a:r>
            <a:rPr kumimoji="1" lang="ja-JP" altLang="en-US" dirty="0" smtClean="0"/>
            <a:t>動的なコンテンツであることが多い</a:t>
          </a:r>
          <a:endParaRPr kumimoji="1" lang="ja-JP" altLang="en-US" dirty="0"/>
        </a:p>
      </dgm:t>
    </dgm:pt>
    <dgm:pt modelId="{E4F7CE7D-2976-4ABA-AFFA-433CED6CDBAB}" type="parTrans" cxnId="{B733F40B-0D6F-474D-AD4B-7B90EC1BA339}">
      <dgm:prSet/>
      <dgm:spPr/>
      <dgm:t>
        <a:bodyPr/>
        <a:lstStyle/>
        <a:p>
          <a:endParaRPr kumimoji="1" lang="ja-JP" altLang="en-US"/>
        </a:p>
      </dgm:t>
    </dgm:pt>
    <dgm:pt modelId="{EDD76A39-E963-4F90-BC9A-C62C7A14AB79}" type="sibTrans" cxnId="{B733F40B-0D6F-474D-AD4B-7B90EC1BA339}">
      <dgm:prSet/>
      <dgm:spPr/>
      <dgm:t>
        <a:bodyPr/>
        <a:lstStyle/>
        <a:p>
          <a:endParaRPr kumimoji="1" lang="ja-JP" altLang="en-US"/>
        </a:p>
      </dgm:t>
    </dgm:pt>
    <dgm:pt modelId="{84383F01-B2AE-427D-AC76-E4D3DD7A5F81}">
      <dgm:prSet phldrT="[テキスト]"/>
      <dgm:spPr/>
      <dgm:t>
        <a:bodyPr/>
        <a:lstStyle/>
        <a:p>
          <a:r>
            <a:rPr kumimoji="1" lang="ja-JP" altLang="en-US" dirty="0" smtClean="0"/>
            <a:t>データを可視化し、わかりやすく表現することが主な目的</a:t>
          </a:r>
          <a:endParaRPr kumimoji="1" lang="ja-JP" altLang="en-US" dirty="0"/>
        </a:p>
      </dgm:t>
    </dgm:pt>
    <dgm:pt modelId="{82C2B8B6-EE3D-49B6-A7E6-2F92180E6176}" type="parTrans" cxnId="{A9516E8B-3CE9-48F9-8A68-0E166F69500B}">
      <dgm:prSet/>
      <dgm:spPr/>
      <dgm:t>
        <a:bodyPr/>
        <a:lstStyle/>
        <a:p>
          <a:endParaRPr kumimoji="1" lang="ja-JP" altLang="en-US"/>
        </a:p>
      </dgm:t>
    </dgm:pt>
    <dgm:pt modelId="{8BF00E19-EDC9-48A9-8477-D4780915E327}" type="sibTrans" cxnId="{A9516E8B-3CE9-48F9-8A68-0E166F69500B}">
      <dgm:prSet/>
      <dgm:spPr/>
      <dgm:t>
        <a:bodyPr/>
        <a:lstStyle/>
        <a:p>
          <a:endParaRPr kumimoji="1" lang="ja-JP" altLang="en-US"/>
        </a:p>
      </dgm:t>
    </dgm:pt>
    <dgm:pt modelId="{E22B22AE-C9DE-47D7-870F-C5207A1B501E}" type="pres">
      <dgm:prSet presAssocID="{E0B30961-1160-462B-9F52-C7EEAA6F30E0}" presName="compositeShape" presStyleCnt="0">
        <dgm:presLayoutVars>
          <dgm:chMax val="7"/>
          <dgm:dir/>
          <dgm:resizeHandles val="exact"/>
        </dgm:presLayoutVars>
      </dgm:prSet>
      <dgm:spPr/>
    </dgm:pt>
    <dgm:pt modelId="{0F142A5A-62BE-4956-BE8A-FF9BBBB426EF}" type="pres">
      <dgm:prSet presAssocID="{EAF5DCFC-EE74-47A0-9C95-763632DD6C75}" presName="circ1" presStyleLbl="vennNode1" presStyleIdx="0" presStyleCnt="2"/>
      <dgm:spPr/>
      <dgm:t>
        <a:bodyPr/>
        <a:lstStyle/>
        <a:p>
          <a:endParaRPr kumimoji="1" lang="ja-JP" altLang="en-US"/>
        </a:p>
      </dgm:t>
    </dgm:pt>
    <dgm:pt modelId="{7B869242-B079-45C9-A9A7-3A1B653D3C0B}" type="pres">
      <dgm:prSet presAssocID="{EAF5DCFC-EE74-47A0-9C95-763632DD6C75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7F1CCAC2-D234-43F7-94D5-901AA2DC73A5}" type="pres">
      <dgm:prSet presAssocID="{8183CB6C-B22A-4674-BDA1-732585A5A07A}" presName="circ2" presStyleLbl="vennNode1" presStyleIdx="1" presStyleCnt="2"/>
      <dgm:spPr/>
      <dgm:t>
        <a:bodyPr/>
        <a:lstStyle/>
        <a:p>
          <a:endParaRPr kumimoji="1" lang="ja-JP" altLang="en-US"/>
        </a:p>
      </dgm:t>
    </dgm:pt>
    <dgm:pt modelId="{32CB464B-D01E-4EF9-B5FA-744BFD42FC30}" type="pres">
      <dgm:prSet presAssocID="{8183CB6C-B22A-4674-BDA1-732585A5A07A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</dgm:ptLst>
  <dgm:cxnLst>
    <dgm:cxn modelId="{7575BB04-7ED0-416D-9D26-228BB2A1BC55}" type="presOf" srcId="{E205BE74-7549-426D-ADA8-7E3713CBD423}" destId="{0F142A5A-62BE-4956-BE8A-FF9BBBB426EF}" srcOrd="0" destOrd="1" presId="urn:microsoft.com/office/officeart/2005/8/layout/venn1"/>
    <dgm:cxn modelId="{A9516E8B-3CE9-48F9-8A68-0E166F69500B}" srcId="{8183CB6C-B22A-4674-BDA1-732585A5A07A}" destId="{84383F01-B2AE-427D-AC76-E4D3DD7A5F81}" srcOrd="0" destOrd="0" parTransId="{82C2B8B6-EE3D-49B6-A7E6-2F92180E6176}" sibTransId="{8BF00E19-EDC9-48A9-8477-D4780915E327}"/>
    <dgm:cxn modelId="{2DEE1AA0-3103-4023-BD07-08669AD94DF0}" type="presOf" srcId="{EAF5DCFC-EE74-47A0-9C95-763632DD6C75}" destId="{0F142A5A-62BE-4956-BE8A-FF9BBBB426EF}" srcOrd="0" destOrd="0" presId="urn:microsoft.com/office/officeart/2005/8/layout/venn1"/>
    <dgm:cxn modelId="{F5EC2134-5AD4-4887-A568-0A7AFEB6DE86}" type="presOf" srcId="{E205BE74-7549-426D-ADA8-7E3713CBD423}" destId="{7B869242-B079-45C9-A9A7-3A1B653D3C0B}" srcOrd="1" destOrd="1" presId="urn:microsoft.com/office/officeart/2005/8/layout/venn1"/>
    <dgm:cxn modelId="{B733F40B-0D6F-474D-AD4B-7B90EC1BA339}" srcId="{8183CB6C-B22A-4674-BDA1-732585A5A07A}" destId="{6216EB30-D12D-43CC-BB03-DAB2AD07D5C4}" srcOrd="1" destOrd="0" parTransId="{E4F7CE7D-2976-4ABA-AFFA-433CED6CDBAB}" sibTransId="{EDD76A39-E963-4F90-BC9A-C62C7A14AB79}"/>
    <dgm:cxn modelId="{41A65D96-AF39-4B76-8C36-4F3969CF178C}" srcId="{E0B30961-1160-462B-9F52-C7EEAA6F30E0}" destId="{8183CB6C-B22A-4674-BDA1-732585A5A07A}" srcOrd="1" destOrd="0" parTransId="{AD8D8F1E-3A2E-437D-B840-DC0D025FA8DC}" sibTransId="{F5D631A6-C179-481B-B0A5-E01E89F15554}"/>
    <dgm:cxn modelId="{010EDFFE-D717-4CD4-82A6-F834A43C42A2}" srcId="{EAF5DCFC-EE74-47A0-9C95-763632DD6C75}" destId="{E205BE74-7549-426D-ADA8-7E3713CBD423}" srcOrd="0" destOrd="0" parTransId="{BAE0AA1A-A48E-46E8-A280-ACC4253CFA09}" sibTransId="{6C03227C-1CF3-489E-8CD4-1FF4FCFB111A}"/>
    <dgm:cxn modelId="{567578AA-5A00-4746-8E9B-FB73EEDA22D9}" type="presOf" srcId="{E1744E2D-15E4-4D0B-9748-1BF341427087}" destId="{0F142A5A-62BE-4956-BE8A-FF9BBBB426EF}" srcOrd="0" destOrd="2" presId="urn:microsoft.com/office/officeart/2005/8/layout/venn1"/>
    <dgm:cxn modelId="{5897528D-183E-43EC-8329-3085C6D14E73}" type="presOf" srcId="{EAF5DCFC-EE74-47A0-9C95-763632DD6C75}" destId="{7B869242-B079-45C9-A9A7-3A1B653D3C0B}" srcOrd="1" destOrd="0" presId="urn:microsoft.com/office/officeart/2005/8/layout/venn1"/>
    <dgm:cxn modelId="{35390591-9D90-4A3B-932C-AD1FF1F1C7E0}" type="presOf" srcId="{8183CB6C-B22A-4674-BDA1-732585A5A07A}" destId="{32CB464B-D01E-4EF9-B5FA-744BFD42FC30}" srcOrd="1" destOrd="0" presId="urn:microsoft.com/office/officeart/2005/8/layout/venn1"/>
    <dgm:cxn modelId="{28A1A8CB-6E23-45D3-AD80-CE399204B81F}" type="presOf" srcId="{8183CB6C-B22A-4674-BDA1-732585A5A07A}" destId="{7F1CCAC2-D234-43F7-94D5-901AA2DC73A5}" srcOrd="0" destOrd="0" presId="urn:microsoft.com/office/officeart/2005/8/layout/venn1"/>
    <dgm:cxn modelId="{2CE472F9-DD57-427B-A2B2-371CD43834FB}" type="presOf" srcId="{84383F01-B2AE-427D-AC76-E4D3DD7A5F81}" destId="{7F1CCAC2-D234-43F7-94D5-901AA2DC73A5}" srcOrd="0" destOrd="1" presId="urn:microsoft.com/office/officeart/2005/8/layout/venn1"/>
    <dgm:cxn modelId="{EA06952D-0379-4524-8A1A-66F8D0DEF12B}" type="presOf" srcId="{6216EB30-D12D-43CC-BB03-DAB2AD07D5C4}" destId="{7F1CCAC2-D234-43F7-94D5-901AA2DC73A5}" srcOrd="0" destOrd="2" presId="urn:microsoft.com/office/officeart/2005/8/layout/venn1"/>
    <dgm:cxn modelId="{712AD988-3B8C-437F-ACD0-88D090747687}" type="presOf" srcId="{E0B30961-1160-462B-9F52-C7EEAA6F30E0}" destId="{E22B22AE-C9DE-47D7-870F-C5207A1B501E}" srcOrd="0" destOrd="0" presId="urn:microsoft.com/office/officeart/2005/8/layout/venn1"/>
    <dgm:cxn modelId="{DB640ABF-79F5-42B9-AFCB-0A3BB951E97C}" srcId="{EAF5DCFC-EE74-47A0-9C95-763632DD6C75}" destId="{E1744E2D-15E4-4D0B-9748-1BF341427087}" srcOrd="1" destOrd="0" parTransId="{79F712A3-C98C-4FC0-AD79-1DB653777751}" sibTransId="{C2217F6D-4E90-4F05-A25F-C298AA23D16A}"/>
    <dgm:cxn modelId="{B814CBD4-89AF-453B-8A3F-7D693251CAA3}" type="presOf" srcId="{84383F01-B2AE-427D-AC76-E4D3DD7A5F81}" destId="{32CB464B-D01E-4EF9-B5FA-744BFD42FC30}" srcOrd="1" destOrd="1" presId="urn:microsoft.com/office/officeart/2005/8/layout/venn1"/>
    <dgm:cxn modelId="{4036AC33-D07D-4BAD-B186-53E9CD4A603D}" type="presOf" srcId="{6216EB30-D12D-43CC-BB03-DAB2AD07D5C4}" destId="{32CB464B-D01E-4EF9-B5FA-744BFD42FC30}" srcOrd="1" destOrd="2" presId="urn:microsoft.com/office/officeart/2005/8/layout/venn1"/>
    <dgm:cxn modelId="{F8A13BEF-C0B6-4662-B199-B7962D3F5808}" type="presOf" srcId="{E1744E2D-15E4-4D0B-9748-1BF341427087}" destId="{7B869242-B079-45C9-A9A7-3A1B653D3C0B}" srcOrd="1" destOrd="2" presId="urn:microsoft.com/office/officeart/2005/8/layout/venn1"/>
    <dgm:cxn modelId="{F097388E-70CA-46E7-993E-A03419FC7E58}" srcId="{E0B30961-1160-462B-9F52-C7EEAA6F30E0}" destId="{EAF5DCFC-EE74-47A0-9C95-763632DD6C75}" srcOrd="0" destOrd="0" parTransId="{22237C97-AED3-42F2-9EB3-CA0D9A673957}" sibTransId="{3E426DFF-0360-4BAE-B1C7-1C78737C267B}"/>
    <dgm:cxn modelId="{E5ED2328-B998-44C2-BA78-46CC5CF6360E}" type="presParOf" srcId="{E22B22AE-C9DE-47D7-870F-C5207A1B501E}" destId="{0F142A5A-62BE-4956-BE8A-FF9BBBB426EF}" srcOrd="0" destOrd="0" presId="urn:microsoft.com/office/officeart/2005/8/layout/venn1"/>
    <dgm:cxn modelId="{B24C140E-2A0F-4FE4-876B-911DBD318622}" type="presParOf" srcId="{E22B22AE-C9DE-47D7-870F-C5207A1B501E}" destId="{7B869242-B079-45C9-A9A7-3A1B653D3C0B}" srcOrd="1" destOrd="0" presId="urn:microsoft.com/office/officeart/2005/8/layout/venn1"/>
    <dgm:cxn modelId="{35EBB717-A5C3-4C5A-A419-E22298C7FD06}" type="presParOf" srcId="{E22B22AE-C9DE-47D7-870F-C5207A1B501E}" destId="{7F1CCAC2-D234-43F7-94D5-901AA2DC73A5}" srcOrd="2" destOrd="0" presId="urn:microsoft.com/office/officeart/2005/8/layout/venn1"/>
    <dgm:cxn modelId="{B8E19D31-9A61-4CC0-A266-3AA99FE6A4F9}" type="presParOf" srcId="{E22B22AE-C9DE-47D7-870F-C5207A1B501E}" destId="{32CB464B-D01E-4EF9-B5FA-744BFD42FC30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73D62F5-7B69-4512-BEFA-20714EF499C2}" type="doc">
      <dgm:prSet loTypeId="urn:microsoft.com/office/officeart/2005/8/layout/lProcess2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kumimoji="1" lang="ja-JP" altLang="en-US"/>
        </a:p>
      </dgm:t>
    </dgm:pt>
    <dgm:pt modelId="{33E6D861-0197-451C-B889-771861A77178}">
      <dgm:prSet phldrT="[テキスト]"/>
      <dgm:spPr/>
      <dgm:t>
        <a:bodyPr/>
        <a:lstStyle/>
        <a:p>
          <a:r>
            <a:rPr kumimoji="1" lang="ja-JP" altLang="en-US" dirty="0" smtClean="0"/>
            <a:t>グラフ</a:t>
          </a:r>
          <a:endParaRPr kumimoji="1" lang="ja-JP" altLang="en-US" dirty="0"/>
        </a:p>
      </dgm:t>
    </dgm:pt>
    <dgm:pt modelId="{53F6D669-4AB7-419E-AC6C-A4F619C8C17B}" type="parTrans" cxnId="{DF479DC0-84A5-4C45-BA95-8054006A0501}">
      <dgm:prSet/>
      <dgm:spPr/>
      <dgm:t>
        <a:bodyPr/>
        <a:lstStyle/>
        <a:p>
          <a:endParaRPr kumimoji="1" lang="ja-JP" altLang="en-US"/>
        </a:p>
      </dgm:t>
    </dgm:pt>
    <dgm:pt modelId="{42FF4B0B-BC05-45C3-867D-12EA3EFAB660}" type="sibTrans" cxnId="{DF479DC0-84A5-4C45-BA95-8054006A0501}">
      <dgm:prSet/>
      <dgm:spPr/>
      <dgm:t>
        <a:bodyPr/>
        <a:lstStyle/>
        <a:p>
          <a:endParaRPr kumimoji="1" lang="ja-JP" altLang="en-US"/>
        </a:p>
      </dgm:t>
    </dgm:pt>
    <dgm:pt modelId="{51600AFC-5FA1-4AF9-8869-6EC95C65D96D}">
      <dgm:prSet phldrT="[テキスト]"/>
      <dgm:spPr>
        <a:solidFill>
          <a:schemeClr val="accent4"/>
        </a:solidFill>
      </dgm:spPr>
      <dgm:t>
        <a:bodyPr/>
        <a:lstStyle/>
        <a:p>
          <a:r>
            <a:rPr kumimoji="1" lang="en-US" altLang="ja-JP" dirty="0" smtClean="0"/>
            <a:t>E2D3</a:t>
          </a:r>
          <a:endParaRPr kumimoji="1" lang="ja-JP" altLang="en-US" dirty="0"/>
        </a:p>
      </dgm:t>
    </dgm:pt>
    <dgm:pt modelId="{592F91CB-9E4A-4DF0-9647-76C4D3B84486}" type="parTrans" cxnId="{F933C54A-CBD6-4474-99F6-7D31064AC81F}">
      <dgm:prSet/>
      <dgm:spPr/>
      <dgm:t>
        <a:bodyPr/>
        <a:lstStyle/>
        <a:p>
          <a:endParaRPr kumimoji="1" lang="ja-JP" altLang="en-US"/>
        </a:p>
      </dgm:t>
    </dgm:pt>
    <dgm:pt modelId="{1EBC01F0-8D49-4F2C-9D56-E10BCFBFEF5B}" type="sibTrans" cxnId="{F933C54A-CBD6-4474-99F6-7D31064AC81F}">
      <dgm:prSet/>
      <dgm:spPr/>
      <dgm:t>
        <a:bodyPr/>
        <a:lstStyle/>
        <a:p>
          <a:endParaRPr kumimoji="1" lang="ja-JP" altLang="en-US"/>
        </a:p>
      </dgm:t>
    </dgm:pt>
    <dgm:pt modelId="{8F5222A9-C103-4BED-A264-9B276DF42E2D}">
      <dgm:prSet phldrT="[テキスト]"/>
      <dgm:spPr>
        <a:solidFill>
          <a:schemeClr val="accent4"/>
        </a:solidFill>
      </dgm:spPr>
      <dgm:t>
        <a:bodyPr/>
        <a:lstStyle/>
        <a:p>
          <a:r>
            <a:rPr kumimoji="1" lang="en-US" altLang="ja-JP" dirty="0" smtClean="0"/>
            <a:t>D3.js</a:t>
          </a:r>
        </a:p>
      </dgm:t>
    </dgm:pt>
    <dgm:pt modelId="{E15439CE-3F3D-49DB-95F7-7B6DC8369445}" type="parTrans" cxnId="{3A65BAC0-3CFA-455C-B5F8-E74439B0B370}">
      <dgm:prSet/>
      <dgm:spPr/>
      <dgm:t>
        <a:bodyPr/>
        <a:lstStyle/>
        <a:p>
          <a:endParaRPr kumimoji="1" lang="ja-JP" altLang="en-US"/>
        </a:p>
      </dgm:t>
    </dgm:pt>
    <dgm:pt modelId="{6182B467-C12A-457F-AF18-12ECD20CC605}" type="sibTrans" cxnId="{3A65BAC0-3CFA-455C-B5F8-E74439B0B370}">
      <dgm:prSet/>
      <dgm:spPr/>
      <dgm:t>
        <a:bodyPr/>
        <a:lstStyle/>
        <a:p>
          <a:endParaRPr kumimoji="1" lang="ja-JP" altLang="en-US"/>
        </a:p>
      </dgm:t>
    </dgm:pt>
    <dgm:pt modelId="{BA695331-D8EB-4E77-A955-D4C72F106A58}">
      <dgm:prSet phldrT="[テキスト]"/>
      <dgm:spPr/>
      <dgm:t>
        <a:bodyPr/>
        <a:lstStyle/>
        <a:p>
          <a:r>
            <a:rPr kumimoji="1" lang="ja-JP" altLang="en-US" dirty="0" smtClean="0"/>
            <a:t>地図</a:t>
          </a:r>
          <a:endParaRPr kumimoji="1" lang="ja-JP" altLang="en-US" dirty="0"/>
        </a:p>
      </dgm:t>
    </dgm:pt>
    <dgm:pt modelId="{814E1728-E015-4378-BF54-47A5282002CD}" type="parTrans" cxnId="{4DF127BA-BE91-49E8-A4A4-193FDDF42F2C}">
      <dgm:prSet/>
      <dgm:spPr/>
      <dgm:t>
        <a:bodyPr/>
        <a:lstStyle/>
        <a:p>
          <a:endParaRPr kumimoji="1" lang="ja-JP" altLang="en-US"/>
        </a:p>
      </dgm:t>
    </dgm:pt>
    <dgm:pt modelId="{BB21EF00-3B40-437C-9562-C13FEBABC50E}" type="sibTrans" cxnId="{4DF127BA-BE91-49E8-A4A4-193FDDF42F2C}">
      <dgm:prSet/>
      <dgm:spPr/>
      <dgm:t>
        <a:bodyPr/>
        <a:lstStyle/>
        <a:p>
          <a:endParaRPr kumimoji="1" lang="ja-JP" altLang="en-US"/>
        </a:p>
      </dgm:t>
    </dgm:pt>
    <dgm:pt modelId="{CF722D04-9C00-4E13-A7FF-FF8CB96265E6}">
      <dgm:prSet phldrT="[テキスト]"/>
      <dgm:spPr/>
      <dgm:t>
        <a:bodyPr/>
        <a:lstStyle/>
        <a:p>
          <a:r>
            <a:rPr kumimoji="1" lang="en-US" altLang="ja-JP" dirty="0" smtClean="0"/>
            <a:t>QGIS</a:t>
          </a:r>
          <a:endParaRPr kumimoji="1" lang="ja-JP" altLang="en-US" dirty="0"/>
        </a:p>
      </dgm:t>
    </dgm:pt>
    <dgm:pt modelId="{CECA5CAE-D529-4F8D-8B06-D7D32F0614FA}" type="parTrans" cxnId="{17E62C1E-644F-4457-8AF7-ED0F0FC59B6E}">
      <dgm:prSet/>
      <dgm:spPr/>
      <dgm:t>
        <a:bodyPr/>
        <a:lstStyle/>
        <a:p>
          <a:endParaRPr kumimoji="1" lang="ja-JP" altLang="en-US"/>
        </a:p>
      </dgm:t>
    </dgm:pt>
    <dgm:pt modelId="{82ABCE33-A9C3-483B-95ED-84AF01338356}" type="sibTrans" cxnId="{17E62C1E-644F-4457-8AF7-ED0F0FC59B6E}">
      <dgm:prSet/>
      <dgm:spPr/>
      <dgm:t>
        <a:bodyPr/>
        <a:lstStyle/>
        <a:p>
          <a:endParaRPr kumimoji="1" lang="ja-JP" altLang="en-US"/>
        </a:p>
      </dgm:t>
    </dgm:pt>
    <dgm:pt modelId="{9A994D0E-1ED9-4FBC-A371-737423DE09D7}">
      <dgm:prSet phldrT="[テキスト]"/>
      <dgm:spPr/>
      <dgm:t>
        <a:bodyPr/>
        <a:lstStyle/>
        <a:p>
          <a:r>
            <a:rPr kumimoji="1" lang="en-US" altLang="ja-JP" dirty="0" smtClean="0"/>
            <a:t>MANDARA</a:t>
          </a:r>
          <a:endParaRPr kumimoji="1" lang="ja-JP" altLang="en-US" dirty="0"/>
        </a:p>
      </dgm:t>
    </dgm:pt>
    <dgm:pt modelId="{F124B8F2-CA17-4925-9B12-E5F325FC5DB7}" type="parTrans" cxnId="{0AB3AC92-81DC-4A6B-99F9-CD583100AAEB}">
      <dgm:prSet/>
      <dgm:spPr/>
      <dgm:t>
        <a:bodyPr/>
        <a:lstStyle/>
        <a:p>
          <a:endParaRPr kumimoji="1" lang="ja-JP" altLang="en-US"/>
        </a:p>
      </dgm:t>
    </dgm:pt>
    <dgm:pt modelId="{5103E59A-88D2-490F-AB75-D339EDA3C3E8}" type="sibTrans" cxnId="{0AB3AC92-81DC-4A6B-99F9-CD583100AAEB}">
      <dgm:prSet/>
      <dgm:spPr/>
      <dgm:t>
        <a:bodyPr/>
        <a:lstStyle/>
        <a:p>
          <a:endParaRPr kumimoji="1" lang="ja-JP" altLang="en-US"/>
        </a:p>
      </dgm:t>
    </dgm:pt>
    <dgm:pt modelId="{4BAB7C51-4464-44FA-810F-BB94E846A54E}">
      <dgm:prSet phldrT="[テキスト]"/>
      <dgm:spPr/>
      <dgm:t>
        <a:bodyPr/>
        <a:lstStyle/>
        <a:p>
          <a:r>
            <a:rPr kumimoji="1" lang="en-US" altLang="ja-JP" dirty="0" smtClean="0"/>
            <a:t>Visualization</a:t>
          </a:r>
          <a:r>
            <a:rPr kumimoji="1" lang="ja-JP" altLang="en-US" dirty="0" smtClean="0"/>
            <a:t>サイト</a:t>
          </a:r>
          <a:endParaRPr kumimoji="1" lang="ja-JP" altLang="en-US" dirty="0"/>
        </a:p>
      </dgm:t>
    </dgm:pt>
    <dgm:pt modelId="{D5692C5E-B372-4BDC-9364-013B20E0EB51}" type="parTrans" cxnId="{166163FA-DB55-42AA-BC76-D399AFC11F9C}">
      <dgm:prSet/>
      <dgm:spPr/>
      <dgm:t>
        <a:bodyPr/>
        <a:lstStyle/>
        <a:p>
          <a:endParaRPr kumimoji="1" lang="ja-JP" altLang="en-US"/>
        </a:p>
      </dgm:t>
    </dgm:pt>
    <dgm:pt modelId="{2F2AEC6F-C31D-4F33-9E53-D3D54A023D3E}" type="sibTrans" cxnId="{166163FA-DB55-42AA-BC76-D399AFC11F9C}">
      <dgm:prSet/>
      <dgm:spPr/>
      <dgm:t>
        <a:bodyPr/>
        <a:lstStyle/>
        <a:p>
          <a:endParaRPr kumimoji="1" lang="ja-JP" altLang="en-US"/>
        </a:p>
      </dgm:t>
    </dgm:pt>
    <dgm:pt modelId="{C2939C86-01A9-4D8C-9AE1-D25E885D61AA}">
      <dgm:prSet phldrT="[テキスト]"/>
      <dgm:spPr/>
      <dgm:t>
        <a:bodyPr/>
        <a:lstStyle/>
        <a:p>
          <a:r>
            <a:rPr kumimoji="1" lang="ja-JP" altLang="en-US" dirty="0" smtClean="0"/>
            <a:t>日経</a:t>
          </a:r>
          <a:r>
            <a:rPr kumimoji="1" lang="en-US" altLang="ja-JP" dirty="0" smtClean="0"/>
            <a:t>Visual</a:t>
          </a:r>
          <a:r>
            <a:rPr kumimoji="1" lang="ja-JP" altLang="en-US" dirty="0" smtClean="0"/>
            <a:t> </a:t>
          </a:r>
          <a:r>
            <a:rPr kumimoji="1" lang="en-US" altLang="ja-JP" dirty="0" smtClean="0"/>
            <a:t>Data</a:t>
          </a:r>
          <a:endParaRPr kumimoji="1" lang="ja-JP" altLang="en-US" dirty="0"/>
        </a:p>
      </dgm:t>
    </dgm:pt>
    <dgm:pt modelId="{AD624FAF-8DB3-411C-9C48-C38242973C7A}" type="parTrans" cxnId="{6911DA71-6691-442E-B563-608E327293FE}">
      <dgm:prSet/>
      <dgm:spPr/>
      <dgm:t>
        <a:bodyPr/>
        <a:lstStyle/>
        <a:p>
          <a:endParaRPr kumimoji="1" lang="ja-JP" altLang="en-US"/>
        </a:p>
      </dgm:t>
    </dgm:pt>
    <dgm:pt modelId="{7F4AF1FC-D7BE-4C5D-9169-92E5FB99F089}" type="sibTrans" cxnId="{6911DA71-6691-442E-B563-608E327293FE}">
      <dgm:prSet/>
      <dgm:spPr/>
      <dgm:t>
        <a:bodyPr/>
        <a:lstStyle/>
        <a:p>
          <a:endParaRPr kumimoji="1" lang="ja-JP" altLang="en-US"/>
        </a:p>
      </dgm:t>
    </dgm:pt>
    <dgm:pt modelId="{FD0D971E-8B3D-4DDB-8988-C755A8EC9F8B}">
      <dgm:prSet phldrT="[テキスト]"/>
      <dgm:spPr/>
      <dgm:t>
        <a:bodyPr/>
        <a:lstStyle/>
        <a:p>
          <a:r>
            <a:rPr kumimoji="1" lang="ja-JP" altLang="en-US" dirty="0" smtClean="0"/>
            <a:t>朝デジスペシャル</a:t>
          </a:r>
          <a:endParaRPr kumimoji="1" lang="en-US" altLang="ja-JP" dirty="0" smtClean="0"/>
        </a:p>
      </dgm:t>
    </dgm:pt>
    <dgm:pt modelId="{63F4191F-35CA-4C65-8CAB-D9D3A6C21E12}" type="parTrans" cxnId="{565A1E42-9C18-49B9-AB08-9A6692DA96D9}">
      <dgm:prSet/>
      <dgm:spPr/>
      <dgm:t>
        <a:bodyPr/>
        <a:lstStyle/>
        <a:p>
          <a:endParaRPr kumimoji="1" lang="ja-JP" altLang="en-US"/>
        </a:p>
      </dgm:t>
    </dgm:pt>
    <dgm:pt modelId="{E06B315E-C1A5-4CCF-B71F-2D5FEBDE0448}" type="sibTrans" cxnId="{565A1E42-9C18-49B9-AB08-9A6692DA96D9}">
      <dgm:prSet/>
      <dgm:spPr/>
      <dgm:t>
        <a:bodyPr/>
        <a:lstStyle/>
        <a:p>
          <a:endParaRPr kumimoji="1" lang="ja-JP" altLang="en-US"/>
        </a:p>
      </dgm:t>
    </dgm:pt>
    <dgm:pt modelId="{67C117EE-02DB-4DB7-A139-FFE007940A42}">
      <dgm:prSet phldrT="[テキスト]"/>
      <dgm:spPr/>
      <dgm:t>
        <a:bodyPr/>
        <a:lstStyle/>
        <a:p>
          <a:r>
            <a:rPr kumimoji="1" lang="en-US" altLang="ja-JP" dirty="0" smtClean="0"/>
            <a:t>RESAS</a:t>
          </a:r>
          <a:endParaRPr kumimoji="1" lang="ja-JP" altLang="en-US" dirty="0"/>
        </a:p>
      </dgm:t>
    </dgm:pt>
    <dgm:pt modelId="{D55444BF-9054-4E6E-A9C3-1E4BC51C3DD9}" type="parTrans" cxnId="{F4B293AB-B7D8-4C1F-B46E-5FE27B8F5F6B}">
      <dgm:prSet/>
      <dgm:spPr/>
      <dgm:t>
        <a:bodyPr/>
        <a:lstStyle/>
        <a:p>
          <a:endParaRPr kumimoji="1" lang="ja-JP" altLang="en-US"/>
        </a:p>
      </dgm:t>
    </dgm:pt>
    <dgm:pt modelId="{DBA7F9B6-12D9-4741-8A02-26883E889C16}" type="sibTrans" cxnId="{F4B293AB-B7D8-4C1F-B46E-5FE27B8F5F6B}">
      <dgm:prSet/>
      <dgm:spPr/>
      <dgm:t>
        <a:bodyPr/>
        <a:lstStyle/>
        <a:p>
          <a:endParaRPr kumimoji="1" lang="ja-JP" altLang="en-US"/>
        </a:p>
      </dgm:t>
    </dgm:pt>
    <dgm:pt modelId="{2F4CE803-1FD9-48CE-836A-6EC4965377E9}">
      <dgm:prSet phldrT="[テキスト]"/>
      <dgm:spPr/>
      <dgm:t>
        <a:bodyPr/>
        <a:lstStyle/>
        <a:p>
          <a:r>
            <a:rPr kumimoji="1" lang="en-US" altLang="ja-JP" dirty="0" err="1" smtClean="0"/>
            <a:t>jSTAT</a:t>
          </a:r>
          <a:r>
            <a:rPr kumimoji="1" lang="ja-JP" altLang="en-US" dirty="0" smtClean="0"/>
            <a:t> </a:t>
          </a:r>
          <a:r>
            <a:rPr kumimoji="1" lang="en-US" altLang="ja-JP" dirty="0" smtClean="0"/>
            <a:t>MAP</a:t>
          </a:r>
          <a:endParaRPr kumimoji="1" lang="ja-JP" altLang="en-US" dirty="0"/>
        </a:p>
      </dgm:t>
    </dgm:pt>
    <dgm:pt modelId="{798C6B1E-5C07-4B30-A8DD-51302AB740EF}" type="parTrans" cxnId="{D53F7B36-265A-4DE6-BB0D-7B1477BC2FFE}">
      <dgm:prSet/>
      <dgm:spPr/>
      <dgm:t>
        <a:bodyPr/>
        <a:lstStyle/>
        <a:p>
          <a:endParaRPr kumimoji="1" lang="ja-JP" altLang="en-US"/>
        </a:p>
      </dgm:t>
    </dgm:pt>
    <dgm:pt modelId="{8C5421E6-DDFD-48DE-B4C6-C36BF5085C37}" type="sibTrans" cxnId="{D53F7B36-265A-4DE6-BB0D-7B1477BC2FFE}">
      <dgm:prSet/>
      <dgm:spPr/>
      <dgm:t>
        <a:bodyPr/>
        <a:lstStyle/>
        <a:p>
          <a:endParaRPr kumimoji="1" lang="ja-JP" altLang="en-US"/>
        </a:p>
      </dgm:t>
    </dgm:pt>
    <dgm:pt modelId="{1785CABD-2510-4C9C-8273-F2464E10CCDD}">
      <dgm:prSet phldrT="[テキスト]"/>
      <dgm:spPr/>
      <dgm:t>
        <a:bodyPr/>
        <a:lstStyle/>
        <a:p>
          <a:r>
            <a:rPr kumimoji="1" lang="ja-JP" altLang="en-US" dirty="0" smtClean="0"/>
            <a:t>統計ダッシュボード</a:t>
          </a:r>
          <a:endParaRPr kumimoji="1" lang="ja-JP" altLang="en-US" dirty="0"/>
        </a:p>
      </dgm:t>
    </dgm:pt>
    <dgm:pt modelId="{4D76237D-D11B-4545-BF95-71440A24497D}" type="parTrans" cxnId="{165D44AC-CEEB-47F3-A4F2-C59EB6824205}">
      <dgm:prSet/>
      <dgm:spPr/>
      <dgm:t>
        <a:bodyPr/>
        <a:lstStyle/>
        <a:p>
          <a:endParaRPr kumimoji="1" lang="ja-JP" altLang="en-US"/>
        </a:p>
      </dgm:t>
    </dgm:pt>
    <dgm:pt modelId="{A91F2722-7148-481D-976C-E22BD607A817}" type="sibTrans" cxnId="{165D44AC-CEEB-47F3-A4F2-C59EB6824205}">
      <dgm:prSet/>
      <dgm:spPr/>
      <dgm:t>
        <a:bodyPr/>
        <a:lstStyle/>
        <a:p>
          <a:endParaRPr kumimoji="1" lang="ja-JP" altLang="en-US"/>
        </a:p>
      </dgm:t>
    </dgm:pt>
    <dgm:pt modelId="{2F76E094-7955-49C8-9DF2-69545FEAFC35}">
      <dgm:prSet phldrT="[テキスト]"/>
      <dgm:spPr>
        <a:solidFill>
          <a:schemeClr val="accent4"/>
        </a:solidFill>
      </dgm:spPr>
      <dgm:t>
        <a:bodyPr/>
        <a:lstStyle/>
        <a:p>
          <a:r>
            <a:rPr kumimoji="1" lang="en-US" altLang="ja-JP" dirty="0" smtClean="0"/>
            <a:t>Leaflet</a:t>
          </a:r>
          <a:endParaRPr kumimoji="1" lang="ja-JP" altLang="en-US" dirty="0"/>
        </a:p>
      </dgm:t>
    </dgm:pt>
    <dgm:pt modelId="{8C7F3D4E-7389-48E5-B1DB-0C287BD2E3D7}" type="parTrans" cxnId="{1CF2B27E-9110-4D43-89BE-15122205E6A9}">
      <dgm:prSet/>
      <dgm:spPr/>
      <dgm:t>
        <a:bodyPr/>
        <a:lstStyle/>
        <a:p>
          <a:endParaRPr kumimoji="1" lang="ja-JP" altLang="en-US"/>
        </a:p>
      </dgm:t>
    </dgm:pt>
    <dgm:pt modelId="{D54CA37B-0CE0-45C2-ADC0-A0039C786495}" type="sibTrans" cxnId="{1CF2B27E-9110-4D43-89BE-15122205E6A9}">
      <dgm:prSet/>
      <dgm:spPr/>
      <dgm:t>
        <a:bodyPr/>
        <a:lstStyle/>
        <a:p>
          <a:endParaRPr kumimoji="1" lang="ja-JP" altLang="en-US"/>
        </a:p>
      </dgm:t>
    </dgm:pt>
    <dgm:pt modelId="{647956FD-A4E3-41D7-BA56-7B3183D50D33}">
      <dgm:prSet phldrT="[テキスト]"/>
      <dgm:spPr>
        <a:solidFill>
          <a:schemeClr val="accent4"/>
        </a:solidFill>
      </dgm:spPr>
      <dgm:t>
        <a:bodyPr/>
        <a:lstStyle/>
        <a:p>
          <a:r>
            <a:rPr kumimoji="1" lang="en-US" altLang="ja-JP" dirty="0" smtClean="0"/>
            <a:t>Google</a:t>
          </a:r>
          <a:r>
            <a:rPr kumimoji="1" lang="ja-JP" altLang="en-US" dirty="0" smtClean="0"/>
            <a:t> </a:t>
          </a:r>
          <a:r>
            <a:rPr kumimoji="1" lang="en-US" altLang="ja-JP" dirty="0" smtClean="0"/>
            <a:t>Map</a:t>
          </a:r>
          <a:r>
            <a:rPr kumimoji="1" lang="ja-JP" altLang="en-US" dirty="0" smtClean="0"/>
            <a:t> </a:t>
          </a:r>
          <a:r>
            <a:rPr kumimoji="1" lang="en-US" altLang="ja-JP" dirty="0" smtClean="0"/>
            <a:t>API</a:t>
          </a:r>
          <a:endParaRPr kumimoji="1" lang="ja-JP" altLang="en-US" dirty="0"/>
        </a:p>
      </dgm:t>
    </dgm:pt>
    <dgm:pt modelId="{C42FC30A-76C7-4A0F-B78F-BEDB92330FD7}" type="parTrans" cxnId="{3B33C582-1B6D-4F04-BEDD-B5DD3C97F108}">
      <dgm:prSet/>
      <dgm:spPr/>
      <dgm:t>
        <a:bodyPr/>
        <a:lstStyle/>
        <a:p>
          <a:endParaRPr kumimoji="1" lang="ja-JP" altLang="en-US"/>
        </a:p>
      </dgm:t>
    </dgm:pt>
    <dgm:pt modelId="{1D5C09FB-CC56-4BCD-B2A9-7A03135DE730}" type="sibTrans" cxnId="{3B33C582-1B6D-4F04-BEDD-B5DD3C97F108}">
      <dgm:prSet/>
      <dgm:spPr/>
      <dgm:t>
        <a:bodyPr/>
        <a:lstStyle/>
        <a:p>
          <a:endParaRPr kumimoji="1" lang="ja-JP" altLang="en-US"/>
        </a:p>
      </dgm:t>
    </dgm:pt>
    <dgm:pt modelId="{C064D402-0906-4FB8-86B6-1E3A5D5CB2F6}">
      <dgm:prSet phldrT="[テキスト]"/>
      <dgm:spPr>
        <a:solidFill>
          <a:schemeClr val="accent4"/>
        </a:solidFill>
      </dgm:spPr>
      <dgm:t>
        <a:bodyPr/>
        <a:lstStyle/>
        <a:p>
          <a:r>
            <a:rPr kumimoji="1" lang="en-US" altLang="ja-JP" dirty="0" smtClean="0"/>
            <a:t>Google</a:t>
          </a:r>
          <a:r>
            <a:rPr kumimoji="1" lang="ja-JP" altLang="en-US" dirty="0" smtClean="0"/>
            <a:t> </a:t>
          </a:r>
          <a:r>
            <a:rPr kumimoji="1" lang="en-US" altLang="ja-JP" dirty="0" smtClean="0"/>
            <a:t>Chart</a:t>
          </a:r>
        </a:p>
      </dgm:t>
    </dgm:pt>
    <dgm:pt modelId="{C453395C-E320-4504-BED4-6042F4314FAB}" type="parTrans" cxnId="{2E857388-0B2F-4269-AF5A-AF53F73B5C5D}">
      <dgm:prSet/>
      <dgm:spPr/>
      <dgm:t>
        <a:bodyPr/>
        <a:lstStyle/>
        <a:p>
          <a:endParaRPr kumimoji="1" lang="ja-JP" altLang="en-US"/>
        </a:p>
      </dgm:t>
    </dgm:pt>
    <dgm:pt modelId="{81BBBA93-DF48-492F-A160-E3AB97B7C55C}" type="sibTrans" cxnId="{2E857388-0B2F-4269-AF5A-AF53F73B5C5D}">
      <dgm:prSet/>
      <dgm:spPr/>
      <dgm:t>
        <a:bodyPr/>
        <a:lstStyle/>
        <a:p>
          <a:endParaRPr kumimoji="1" lang="ja-JP" altLang="en-US"/>
        </a:p>
      </dgm:t>
    </dgm:pt>
    <dgm:pt modelId="{7394A4F9-F7D1-486E-BCAF-89794722EE8A}">
      <dgm:prSet phldrT="[テキスト]"/>
      <dgm:spPr>
        <a:solidFill>
          <a:schemeClr val="accent4"/>
        </a:solidFill>
      </dgm:spPr>
      <dgm:t>
        <a:bodyPr/>
        <a:lstStyle/>
        <a:p>
          <a:r>
            <a:rPr kumimoji="1" lang="en-US" altLang="ja-JP" dirty="0" smtClean="0"/>
            <a:t>Tableau</a:t>
          </a:r>
          <a:r>
            <a:rPr kumimoji="1" lang="ja-JP" altLang="en-US" dirty="0" smtClean="0"/>
            <a:t> </a:t>
          </a:r>
          <a:r>
            <a:rPr kumimoji="1" lang="en-US" altLang="ja-JP" dirty="0" smtClean="0"/>
            <a:t>Public</a:t>
          </a:r>
        </a:p>
      </dgm:t>
    </dgm:pt>
    <dgm:pt modelId="{8A8BC872-D22F-4EAC-B070-3ABA4604A8EC}" type="parTrans" cxnId="{2077EC49-C59A-44D7-9368-4A294287FDE7}">
      <dgm:prSet/>
      <dgm:spPr/>
      <dgm:t>
        <a:bodyPr/>
        <a:lstStyle/>
        <a:p>
          <a:endParaRPr kumimoji="1" lang="ja-JP" altLang="en-US"/>
        </a:p>
      </dgm:t>
    </dgm:pt>
    <dgm:pt modelId="{335E0EF8-C259-404C-8F41-33BC181E0306}" type="sibTrans" cxnId="{2077EC49-C59A-44D7-9368-4A294287FDE7}">
      <dgm:prSet/>
      <dgm:spPr/>
      <dgm:t>
        <a:bodyPr/>
        <a:lstStyle/>
        <a:p>
          <a:endParaRPr kumimoji="1" lang="ja-JP" altLang="en-US"/>
        </a:p>
      </dgm:t>
    </dgm:pt>
    <dgm:pt modelId="{94FD5966-190C-49C7-953C-57929E0729BB}">
      <dgm:prSet phldrT="[テキスト]"/>
      <dgm:spPr>
        <a:solidFill>
          <a:schemeClr val="accent4"/>
        </a:solidFill>
      </dgm:spPr>
      <dgm:t>
        <a:bodyPr/>
        <a:lstStyle/>
        <a:p>
          <a:r>
            <a:rPr kumimoji="1" lang="en-US" altLang="ja-JP" dirty="0" err="1" smtClean="0"/>
            <a:t>OpenLayers</a:t>
          </a:r>
          <a:endParaRPr kumimoji="1" lang="ja-JP" altLang="en-US" dirty="0"/>
        </a:p>
      </dgm:t>
    </dgm:pt>
    <dgm:pt modelId="{EF37D8EA-E37C-482C-BB6A-CA3F8E63187A}" type="parTrans" cxnId="{1196BA3C-D20A-47D8-BDDC-556CB7CF56DD}">
      <dgm:prSet/>
      <dgm:spPr/>
      <dgm:t>
        <a:bodyPr/>
        <a:lstStyle/>
        <a:p>
          <a:endParaRPr kumimoji="1" lang="ja-JP" altLang="en-US"/>
        </a:p>
      </dgm:t>
    </dgm:pt>
    <dgm:pt modelId="{2542B099-D928-4DF6-B2B5-FB96A756EA5D}" type="sibTrans" cxnId="{1196BA3C-D20A-47D8-BDDC-556CB7CF56DD}">
      <dgm:prSet/>
      <dgm:spPr/>
      <dgm:t>
        <a:bodyPr/>
        <a:lstStyle/>
        <a:p>
          <a:endParaRPr kumimoji="1" lang="ja-JP" altLang="en-US"/>
        </a:p>
      </dgm:t>
    </dgm:pt>
    <dgm:pt modelId="{F1B97A60-43F9-4112-B916-EC8964CB9854}">
      <dgm:prSet phldrT="[テキスト]"/>
      <dgm:spPr/>
      <dgm:t>
        <a:bodyPr/>
        <a:lstStyle/>
        <a:p>
          <a:r>
            <a:rPr kumimoji="1" lang="ja-JP" altLang="en-US" dirty="0" smtClean="0"/>
            <a:t>その他いろいろ</a:t>
          </a:r>
          <a:endParaRPr kumimoji="1" lang="en-US" altLang="ja-JP" dirty="0" smtClean="0"/>
        </a:p>
      </dgm:t>
    </dgm:pt>
    <dgm:pt modelId="{EB76C5ED-00DB-4A7E-8863-D9765F209EBE}" type="parTrans" cxnId="{B6F025B5-37FF-45BC-B221-8329E5717E51}">
      <dgm:prSet/>
      <dgm:spPr/>
      <dgm:t>
        <a:bodyPr/>
        <a:lstStyle/>
        <a:p>
          <a:endParaRPr kumimoji="1" lang="ja-JP" altLang="en-US"/>
        </a:p>
      </dgm:t>
    </dgm:pt>
    <dgm:pt modelId="{9D6E16B6-33F6-4C54-8CCD-0237D53CC034}" type="sibTrans" cxnId="{B6F025B5-37FF-45BC-B221-8329E5717E51}">
      <dgm:prSet/>
      <dgm:spPr/>
      <dgm:t>
        <a:bodyPr/>
        <a:lstStyle/>
        <a:p>
          <a:endParaRPr kumimoji="1" lang="ja-JP" altLang="en-US"/>
        </a:p>
      </dgm:t>
    </dgm:pt>
    <dgm:pt modelId="{7E885AFB-2E22-445E-8499-D3ACDFA8FD86}" type="pres">
      <dgm:prSet presAssocID="{F73D62F5-7B69-4512-BEFA-20714EF499C2}" presName="theList" presStyleCnt="0">
        <dgm:presLayoutVars>
          <dgm:dir/>
          <dgm:animLvl val="lvl"/>
          <dgm:resizeHandles val="exact"/>
        </dgm:presLayoutVars>
      </dgm:prSet>
      <dgm:spPr/>
    </dgm:pt>
    <dgm:pt modelId="{70A9CE70-313A-4258-969E-A0F37E4E6F0E}" type="pres">
      <dgm:prSet presAssocID="{33E6D861-0197-451C-B889-771861A77178}" presName="compNode" presStyleCnt="0"/>
      <dgm:spPr/>
    </dgm:pt>
    <dgm:pt modelId="{4A8C0AAF-E3A3-4AD8-93A5-52D8BBEF56C8}" type="pres">
      <dgm:prSet presAssocID="{33E6D861-0197-451C-B889-771861A77178}" presName="aNode" presStyleLbl="bgShp" presStyleIdx="0" presStyleCnt="3"/>
      <dgm:spPr/>
      <dgm:t>
        <a:bodyPr/>
        <a:lstStyle/>
        <a:p>
          <a:endParaRPr kumimoji="1" lang="ja-JP" altLang="en-US"/>
        </a:p>
      </dgm:t>
    </dgm:pt>
    <dgm:pt modelId="{1F40044F-6A7B-4841-BA95-D50D0F21FF44}" type="pres">
      <dgm:prSet presAssocID="{33E6D861-0197-451C-B889-771861A77178}" presName="textNode" presStyleLbl="bgShp" presStyleIdx="0" presStyleCnt="3"/>
      <dgm:spPr/>
      <dgm:t>
        <a:bodyPr/>
        <a:lstStyle/>
        <a:p>
          <a:endParaRPr kumimoji="1" lang="ja-JP" altLang="en-US"/>
        </a:p>
      </dgm:t>
    </dgm:pt>
    <dgm:pt modelId="{DB4DB357-9C1E-4E99-BACD-76927348B73A}" type="pres">
      <dgm:prSet presAssocID="{33E6D861-0197-451C-B889-771861A77178}" presName="compChildNode" presStyleCnt="0"/>
      <dgm:spPr/>
    </dgm:pt>
    <dgm:pt modelId="{DFA600BD-8EC1-4C5B-BE9D-4C097C874B17}" type="pres">
      <dgm:prSet presAssocID="{33E6D861-0197-451C-B889-771861A77178}" presName="theInnerList" presStyleCnt="0"/>
      <dgm:spPr/>
    </dgm:pt>
    <dgm:pt modelId="{A6ABB5FF-DBA1-47DD-ABA3-1FE14FFB0BFF}" type="pres">
      <dgm:prSet presAssocID="{51600AFC-5FA1-4AF9-8869-6EC95C65D96D}" presName="childNode" presStyleLbl="node1" presStyleIdx="0" presStyleCnt="15">
        <dgm:presLayoutVars>
          <dgm:bulletEnabled val="1"/>
        </dgm:presLayoutVars>
      </dgm:prSet>
      <dgm:spPr/>
    </dgm:pt>
    <dgm:pt modelId="{C3E46973-8DCD-452F-AD29-F7453B6F9C13}" type="pres">
      <dgm:prSet presAssocID="{51600AFC-5FA1-4AF9-8869-6EC95C65D96D}" presName="aSpace2" presStyleCnt="0"/>
      <dgm:spPr/>
    </dgm:pt>
    <dgm:pt modelId="{D3B0AA10-DFFC-4965-A1F9-F57C4A0887AF}" type="pres">
      <dgm:prSet presAssocID="{8F5222A9-C103-4BED-A264-9B276DF42E2D}" presName="childNode" presStyleLbl="node1" presStyleIdx="1" presStyleCnt="15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CB156716-CDCD-4D98-8325-549C3BB2CA69}" type="pres">
      <dgm:prSet presAssocID="{8F5222A9-C103-4BED-A264-9B276DF42E2D}" presName="aSpace2" presStyleCnt="0"/>
      <dgm:spPr/>
    </dgm:pt>
    <dgm:pt modelId="{045B85FC-E740-4463-8669-E1E7AD71ED25}" type="pres">
      <dgm:prSet presAssocID="{C064D402-0906-4FB8-86B6-1E3A5D5CB2F6}" presName="childNode" presStyleLbl="node1" presStyleIdx="2" presStyleCnt="15">
        <dgm:presLayoutVars>
          <dgm:bulletEnabled val="1"/>
        </dgm:presLayoutVars>
      </dgm:prSet>
      <dgm:spPr/>
    </dgm:pt>
    <dgm:pt modelId="{57E1A937-6741-4B86-91F6-36956C9E8DC8}" type="pres">
      <dgm:prSet presAssocID="{C064D402-0906-4FB8-86B6-1E3A5D5CB2F6}" presName="aSpace2" presStyleCnt="0"/>
      <dgm:spPr/>
    </dgm:pt>
    <dgm:pt modelId="{5FDAB1F9-A6D3-428B-8C3C-466AFFA170E7}" type="pres">
      <dgm:prSet presAssocID="{7394A4F9-F7D1-486E-BCAF-89794722EE8A}" presName="childNode" presStyleLbl="node1" presStyleIdx="3" presStyleCnt="15">
        <dgm:presLayoutVars>
          <dgm:bulletEnabled val="1"/>
        </dgm:presLayoutVars>
      </dgm:prSet>
      <dgm:spPr/>
    </dgm:pt>
    <dgm:pt modelId="{9B0664F7-B228-4799-949B-30BC9B59928A}" type="pres">
      <dgm:prSet presAssocID="{33E6D861-0197-451C-B889-771861A77178}" presName="aSpace" presStyleCnt="0"/>
      <dgm:spPr/>
    </dgm:pt>
    <dgm:pt modelId="{E83173D7-BD1B-4022-BFEA-80ACAB7C0895}" type="pres">
      <dgm:prSet presAssocID="{BA695331-D8EB-4E77-A955-D4C72F106A58}" presName="compNode" presStyleCnt="0"/>
      <dgm:spPr/>
    </dgm:pt>
    <dgm:pt modelId="{78756395-4BBB-4F3B-BED0-DCF698279CD1}" type="pres">
      <dgm:prSet presAssocID="{BA695331-D8EB-4E77-A955-D4C72F106A58}" presName="aNode" presStyleLbl="bgShp" presStyleIdx="1" presStyleCnt="3"/>
      <dgm:spPr/>
      <dgm:t>
        <a:bodyPr/>
        <a:lstStyle/>
        <a:p>
          <a:endParaRPr kumimoji="1" lang="ja-JP" altLang="en-US"/>
        </a:p>
      </dgm:t>
    </dgm:pt>
    <dgm:pt modelId="{C5ADE61E-12D7-4C17-94ED-74FB3EAA3F9B}" type="pres">
      <dgm:prSet presAssocID="{BA695331-D8EB-4E77-A955-D4C72F106A58}" presName="textNode" presStyleLbl="bgShp" presStyleIdx="1" presStyleCnt="3"/>
      <dgm:spPr/>
      <dgm:t>
        <a:bodyPr/>
        <a:lstStyle/>
        <a:p>
          <a:endParaRPr kumimoji="1" lang="ja-JP" altLang="en-US"/>
        </a:p>
      </dgm:t>
    </dgm:pt>
    <dgm:pt modelId="{CC681E9B-8BD6-4488-AEBB-91EA29B18318}" type="pres">
      <dgm:prSet presAssocID="{BA695331-D8EB-4E77-A955-D4C72F106A58}" presName="compChildNode" presStyleCnt="0"/>
      <dgm:spPr/>
    </dgm:pt>
    <dgm:pt modelId="{E38BE191-5725-4EAD-93F1-C846D13AE256}" type="pres">
      <dgm:prSet presAssocID="{BA695331-D8EB-4E77-A955-D4C72F106A58}" presName="theInnerList" presStyleCnt="0"/>
      <dgm:spPr/>
    </dgm:pt>
    <dgm:pt modelId="{2CF95BD5-A172-4444-BA64-4A6431C6FA5E}" type="pres">
      <dgm:prSet presAssocID="{CF722D04-9C00-4E13-A7FF-FF8CB96265E6}" presName="childNode" presStyleLbl="node1" presStyleIdx="4" presStyleCnt="15">
        <dgm:presLayoutVars>
          <dgm:bulletEnabled val="1"/>
        </dgm:presLayoutVars>
      </dgm:prSet>
      <dgm:spPr/>
    </dgm:pt>
    <dgm:pt modelId="{83284866-A483-4384-AB84-BDBF72B38B83}" type="pres">
      <dgm:prSet presAssocID="{CF722D04-9C00-4E13-A7FF-FF8CB96265E6}" presName="aSpace2" presStyleCnt="0"/>
      <dgm:spPr/>
    </dgm:pt>
    <dgm:pt modelId="{862C0C11-E58B-4CB7-AA54-4D9D025E24CE}" type="pres">
      <dgm:prSet presAssocID="{9A994D0E-1ED9-4FBC-A371-737423DE09D7}" presName="childNode" presStyleLbl="node1" presStyleIdx="5" presStyleCnt="15">
        <dgm:presLayoutVars>
          <dgm:bulletEnabled val="1"/>
        </dgm:presLayoutVars>
      </dgm:prSet>
      <dgm:spPr/>
    </dgm:pt>
    <dgm:pt modelId="{72F7D016-DA50-48FC-8BFE-D425D2E6395C}" type="pres">
      <dgm:prSet presAssocID="{9A994D0E-1ED9-4FBC-A371-737423DE09D7}" presName="aSpace2" presStyleCnt="0"/>
      <dgm:spPr/>
    </dgm:pt>
    <dgm:pt modelId="{CA3172BF-6FBE-4C6A-B0DF-D9479964D82F}" type="pres">
      <dgm:prSet presAssocID="{2F4CE803-1FD9-48CE-836A-6EC4965377E9}" presName="childNode" presStyleLbl="node1" presStyleIdx="6" presStyleCnt="15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5641B368-69F6-4C6C-A1D9-668136D7E396}" type="pres">
      <dgm:prSet presAssocID="{2F4CE803-1FD9-48CE-836A-6EC4965377E9}" presName="aSpace2" presStyleCnt="0"/>
      <dgm:spPr/>
    </dgm:pt>
    <dgm:pt modelId="{E84D21E1-278E-4266-B43F-C49BF1DBB07A}" type="pres">
      <dgm:prSet presAssocID="{2F76E094-7955-49C8-9DF2-69545FEAFC35}" presName="childNode" presStyleLbl="node1" presStyleIdx="7" presStyleCnt="15">
        <dgm:presLayoutVars>
          <dgm:bulletEnabled val="1"/>
        </dgm:presLayoutVars>
      </dgm:prSet>
      <dgm:spPr/>
    </dgm:pt>
    <dgm:pt modelId="{58518DAA-2926-471B-9EB0-90E1F6726B69}" type="pres">
      <dgm:prSet presAssocID="{2F76E094-7955-49C8-9DF2-69545FEAFC35}" presName="aSpace2" presStyleCnt="0"/>
      <dgm:spPr/>
    </dgm:pt>
    <dgm:pt modelId="{A8E02250-C9C2-434A-8418-7896ED4A9AF8}" type="pres">
      <dgm:prSet presAssocID="{647956FD-A4E3-41D7-BA56-7B3183D50D33}" presName="childNode" presStyleLbl="node1" presStyleIdx="8" presStyleCnt="15">
        <dgm:presLayoutVars>
          <dgm:bulletEnabled val="1"/>
        </dgm:presLayoutVars>
      </dgm:prSet>
      <dgm:spPr/>
    </dgm:pt>
    <dgm:pt modelId="{8E16498E-155F-46FA-816E-01D55DE01306}" type="pres">
      <dgm:prSet presAssocID="{647956FD-A4E3-41D7-BA56-7B3183D50D33}" presName="aSpace2" presStyleCnt="0"/>
      <dgm:spPr/>
    </dgm:pt>
    <dgm:pt modelId="{963CC6A2-4133-4253-8D56-E2C57676C651}" type="pres">
      <dgm:prSet presAssocID="{94FD5966-190C-49C7-953C-57929E0729BB}" presName="childNode" presStyleLbl="node1" presStyleIdx="9" presStyleCnt="15">
        <dgm:presLayoutVars>
          <dgm:bulletEnabled val="1"/>
        </dgm:presLayoutVars>
      </dgm:prSet>
      <dgm:spPr/>
    </dgm:pt>
    <dgm:pt modelId="{A191F82A-3302-4A94-9996-7B9F8F706724}" type="pres">
      <dgm:prSet presAssocID="{BA695331-D8EB-4E77-A955-D4C72F106A58}" presName="aSpace" presStyleCnt="0"/>
      <dgm:spPr/>
    </dgm:pt>
    <dgm:pt modelId="{1BA159E1-D724-4822-AE2A-C37AAE5A8762}" type="pres">
      <dgm:prSet presAssocID="{4BAB7C51-4464-44FA-810F-BB94E846A54E}" presName="compNode" presStyleCnt="0"/>
      <dgm:spPr/>
    </dgm:pt>
    <dgm:pt modelId="{90A36004-CE7C-4734-9EAE-239E1223C783}" type="pres">
      <dgm:prSet presAssocID="{4BAB7C51-4464-44FA-810F-BB94E846A54E}" presName="aNode" presStyleLbl="bgShp" presStyleIdx="2" presStyleCnt="3"/>
      <dgm:spPr/>
    </dgm:pt>
    <dgm:pt modelId="{9F14C2DB-971A-4CB8-8EA0-0A9E5E7163E2}" type="pres">
      <dgm:prSet presAssocID="{4BAB7C51-4464-44FA-810F-BB94E846A54E}" presName="textNode" presStyleLbl="bgShp" presStyleIdx="2" presStyleCnt="3"/>
      <dgm:spPr/>
    </dgm:pt>
    <dgm:pt modelId="{1BE294B2-1CB9-442B-AA70-A85943AE945F}" type="pres">
      <dgm:prSet presAssocID="{4BAB7C51-4464-44FA-810F-BB94E846A54E}" presName="compChildNode" presStyleCnt="0"/>
      <dgm:spPr/>
    </dgm:pt>
    <dgm:pt modelId="{BB81FFC2-2113-4552-883F-2FC9FDA22D3B}" type="pres">
      <dgm:prSet presAssocID="{4BAB7C51-4464-44FA-810F-BB94E846A54E}" presName="theInnerList" presStyleCnt="0"/>
      <dgm:spPr/>
    </dgm:pt>
    <dgm:pt modelId="{0F3DE981-DCDD-4947-881C-FADE256B38E5}" type="pres">
      <dgm:prSet presAssocID="{67C117EE-02DB-4DB7-A139-FFE007940A42}" presName="childNode" presStyleLbl="node1" presStyleIdx="10" presStyleCnt="15">
        <dgm:presLayoutVars>
          <dgm:bulletEnabled val="1"/>
        </dgm:presLayoutVars>
      </dgm:prSet>
      <dgm:spPr/>
    </dgm:pt>
    <dgm:pt modelId="{A235264E-08D1-4068-B905-CB442E7AA35E}" type="pres">
      <dgm:prSet presAssocID="{67C117EE-02DB-4DB7-A139-FFE007940A42}" presName="aSpace2" presStyleCnt="0"/>
      <dgm:spPr/>
    </dgm:pt>
    <dgm:pt modelId="{89990888-4576-4751-9924-2468EA2BCDA4}" type="pres">
      <dgm:prSet presAssocID="{1785CABD-2510-4C9C-8273-F2464E10CCDD}" presName="childNode" presStyleLbl="node1" presStyleIdx="11" presStyleCnt="15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48007BAA-4C1B-4E2C-8C35-033ED3DB55B2}" type="pres">
      <dgm:prSet presAssocID="{1785CABD-2510-4C9C-8273-F2464E10CCDD}" presName="aSpace2" presStyleCnt="0"/>
      <dgm:spPr/>
    </dgm:pt>
    <dgm:pt modelId="{126FE883-DB48-45BE-9B0F-A35DBAF2E70C}" type="pres">
      <dgm:prSet presAssocID="{C2939C86-01A9-4D8C-9AE1-D25E885D61AA}" presName="childNode" presStyleLbl="node1" presStyleIdx="12" presStyleCnt="15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4B213632-CC88-474E-9217-56DD0177A095}" type="pres">
      <dgm:prSet presAssocID="{C2939C86-01A9-4D8C-9AE1-D25E885D61AA}" presName="aSpace2" presStyleCnt="0"/>
      <dgm:spPr/>
    </dgm:pt>
    <dgm:pt modelId="{3C6FF76E-10AF-467E-9EF4-5C562D8DC272}" type="pres">
      <dgm:prSet presAssocID="{FD0D971E-8B3D-4DDB-8988-C755A8EC9F8B}" presName="childNode" presStyleLbl="node1" presStyleIdx="13" presStyleCnt="15">
        <dgm:presLayoutVars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A575EC26-5B23-4527-BF4E-871394266077}" type="pres">
      <dgm:prSet presAssocID="{FD0D971E-8B3D-4DDB-8988-C755A8EC9F8B}" presName="aSpace2" presStyleCnt="0"/>
      <dgm:spPr/>
    </dgm:pt>
    <dgm:pt modelId="{89AC8EE9-FC1F-4CE5-BA29-0C58D1BD602F}" type="pres">
      <dgm:prSet presAssocID="{F1B97A60-43F9-4112-B916-EC8964CB9854}" presName="childNode" presStyleLbl="node1" presStyleIdx="14" presStyleCnt="15">
        <dgm:presLayoutVars>
          <dgm:bulletEnabled val="1"/>
        </dgm:presLayoutVars>
      </dgm:prSet>
      <dgm:spPr/>
    </dgm:pt>
  </dgm:ptLst>
  <dgm:cxnLst>
    <dgm:cxn modelId="{0AB3AC92-81DC-4A6B-99F9-CD583100AAEB}" srcId="{BA695331-D8EB-4E77-A955-D4C72F106A58}" destId="{9A994D0E-1ED9-4FBC-A371-737423DE09D7}" srcOrd="1" destOrd="0" parTransId="{F124B8F2-CA17-4925-9B12-E5F325FC5DB7}" sibTransId="{5103E59A-88D2-490F-AB75-D339EDA3C3E8}"/>
    <dgm:cxn modelId="{A9A86E89-A73D-4098-8A5C-1054C741CEB2}" type="presOf" srcId="{1785CABD-2510-4C9C-8273-F2464E10CCDD}" destId="{89990888-4576-4751-9924-2468EA2BCDA4}" srcOrd="0" destOrd="0" presId="urn:microsoft.com/office/officeart/2005/8/layout/lProcess2"/>
    <dgm:cxn modelId="{059CAAC1-73BA-438D-B63E-79CCD9751067}" type="presOf" srcId="{2F76E094-7955-49C8-9DF2-69545FEAFC35}" destId="{E84D21E1-278E-4266-B43F-C49BF1DBB07A}" srcOrd="0" destOrd="0" presId="urn:microsoft.com/office/officeart/2005/8/layout/lProcess2"/>
    <dgm:cxn modelId="{D2467FCB-ED45-4CE5-9950-893DD9AC4A31}" type="presOf" srcId="{4BAB7C51-4464-44FA-810F-BB94E846A54E}" destId="{9F14C2DB-971A-4CB8-8EA0-0A9E5E7163E2}" srcOrd="1" destOrd="0" presId="urn:microsoft.com/office/officeart/2005/8/layout/lProcess2"/>
    <dgm:cxn modelId="{565A1E42-9C18-49B9-AB08-9A6692DA96D9}" srcId="{4BAB7C51-4464-44FA-810F-BB94E846A54E}" destId="{FD0D971E-8B3D-4DDB-8988-C755A8EC9F8B}" srcOrd="3" destOrd="0" parTransId="{63F4191F-35CA-4C65-8CAB-D9D3A6C21E12}" sibTransId="{E06B315E-C1A5-4CCF-B71F-2D5FEBDE0448}"/>
    <dgm:cxn modelId="{DF479DC0-84A5-4C45-BA95-8054006A0501}" srcId="{F73D62F5-7B69-4512-BEFA-20714EF499C2}" destId="{33E6D861-0197-451C-B889-771861A77178}" srcOrd="0" destOrd="0" parTransId="{53F6D669-4AB7-419E-AC6C-A4F619C8C17B}" sibTransId="{42FF4B0B-BC05-45C3-867D-12EA3EFAB660}"/>
    <dgm:cxn modelId="{D2CA9E91-BE7F-4760-AB27-8910F00A8B72}" type="presOf" srcId="{F1B97A60-43F9-4112-B916-EC8964CB9854}" destId="{89AC8EE9-FC1F-4CE5-BA29-0C58D1BD602F}" srcOrd="0" destOrd="0" presId="urn:microsoft.com/office/officeart/2005/8/layout/lProcess2"/>
    <dgm:cxn modelId="{1CF2B27E-9110-4D43-89BE-15122205E6A9}" srcId="{BA695331-D8EB-4E77-A955-D4C72F106A58}" destId="{2F76E094-7955-49C8-9DF2-69545FEAFC35}" srcOrd="3" destOrd="0" parTransId="{8C7F3D4E-7389-48E5-B1DB-0C287BD2E3D7}" sibTransId="{D54CA37B-0CE0-45C2-ADC0-A0039C786495}"/>
    <dgm:cxn modelId="{2077EC49-C59A-44D7-9368-4A294287FDE7}" srcId="{33E6D861-0197-451C-B889-771861A77178}" destId="{7394A4F9-F7D1-486E-BCAF-89794722EE8A}" srcOrd="3" destOrd="0" parTransId="{8A8BC872-D22F-4EAC-B070-3ABA4604A8EC}" sibTransId="{335E0EF8-C259-404C-8F41-33BC181E0306}"/>
    <dgm:cxn modelId="{F4B293AB-B7D8-4C1F-B46E-5FE27B8F5F6B}" srcId="{4BAB7C51-4464-44FA-810F-BB94E846A54E}" destId="{67C117EE-02DB-4DB7-A139-FFE007940A42}" srcOrd="0" destOrd="0" parTransId="{D55444BF-9054-4E6E-A9C3-1E4BC51C3DD9}" sibTransId="{DBA7F9B6-12D9-4741-8A02-26883E889C16}"/>
    <dgm:cxn modelId="{F4123EA3-F2F7-437F-BF1A-9E2F61DE9874}" type="presOf" srcId="{BA695331-D8EB-4E77-A955-D4C72F106A58}" destId="{78756395-4BBB-4F3B-BED0-DCF698279CD1}" srcOrd="0" destOrd="0" presId="urn:microsoft.com/office/officeart/2005/8/layout/lProcess2"/>
    <dgm:cxn modelId="{2E857388-0B2F-4269-AF5A-AF53F73B5C5D}" srcId="{33E6D861-0197-451C-B889-771861A77178}" destId="{C064D402-0906-4FB8-86B6-1E3A5D5CB2F6}" srcOrd="2" destOrd="0" parTransId="{C453395C-E320-4504-BED4-6042F4314FAB}" sibTransId="{81BBBA93-DF48-492F-A160-E3AB97B7C55C}"/>
    <dgm:cxn modelId="{16B3CB6F-9D56-4FDD-9EA9-761A849DC4C7}" type="presOf" srcId="{2F4CE803-1FD9-48CE-836A-6EC4965377E9}" destId="{CA3172BF-6FBE-4C6A-B0DF-D9479964D82F}" srcOrd="0" destOrd="0" presId="urn:microsoft.com/office/officeart/2005/8/layout/lProcess2"/>
    <dgm:cxn modelId="{CF377F26-FC4B-4D88-96F9-3F948998B0E7}" type="presOf" srcId="{9A994D0E-1ED9-4FBC-A371-737423DE09D7}" destId="{862C0C11-E58B-4CB7-AA54-4D9D025E24CE}" srcOrd="0" destOrd="0" presId="urn:microsoft.com/office/officeart/2005/8/layout/lProcess2"/>
    <dgm:cxn modelId="{17E62C1E-644F-4457-8AF7-ED0F0FC59B6E}" srcId="{BA695331-D8EB-4E77-A955-D4C72F106A58}" destId="{CF722D04-9C00-4E13-A7FF-FF8CB96265E6}" srcOrd="0" destOrd="0" parTransId="{CECA5CAE-D529-4F8D-8B06-D7D32F0614FA}" sibTransId="{82ABCE33-A9C3-483B-95ED-84AF01338356}"/>
    <dgm:cxn modelId="{270EBBBA-0769-49BC-9F5D-3B224857F0E7}" type="presOf" srcId="{FD0D971E-8B3D-4DDB-8988-C755A8EC9F8B}" destId="{3C6FF76E-10AF-467E-9EF4-5C562D8DC272}" srcOrd="0" destOrd="0" presId="urn:microsoft.com/office/officeart/2005/8/layout/lProcess2"/>
    <dgm:cxn modelId="{ED4454F7-6D15-4925-A8FE-28E8DFA3A592}" type="presOf" srcId="{4BAB7C51-4464-44FA-810F-BB94E846A54E}" destId="{90A36004-CE7C-4734-9EAE-239E1223C783}" srcOrd="0" destOrd="0" presId="urn:microsoft.com/office/officeart/2005/8/layout/lProcess2"/>
    <dgm:cxn modelId="{2E6F1C62-DCF7-432F-9AC7-1EAEA99DB0D4}" type="presOf" srcId="{CF722D04-9C00-4E13-A7FF-FF8CB96265E6}" destId="{2CF95BD5-A172-4444-BA64-4A6431C6FA5E}" srcOrd="0" destOrd="0" presId="urn:microsoft.com/office/officeart/2005/8/layout/lProcess2"/>
    <dgm:cxn modelId="{1196BA3C-D20A-47D8-BDDC-556CB7CF56DD}" srcId="{BA695331-D8EB-4E77-A955-D4C72F106A58}" destId="{94FD5966-190C-49C7-953C-57929E0729BB}" srcOrd="5" destOrd="0" parTransId="{EF37D8EA-E37C-482C-BB6A-CA3F8E63187A}" sibTransId="{2542B099-D928-4DF6-B2B5-FB96A756EA5D}"/>
    <dgm:cxn modelId="{7D70CDD7-9034-4524-8625-9296E9F42CEA}" type="presOf" srcId="{7394A4F9-F7D1-486E-BCAF-89794722EE8A}" destId="{5FDAB1F9-A6D3-428B-8C3C-466AFFA170E7}" srcOrd="0" destOrd="0" presId="urn:microsoft.com/office/officeart/2005/8/layout/lProcess2"/>
    <dgm:cxn modelId="{D319E396-678A-47B4-B724-A70E5FFAE1E3}" type="presOf" srcId="{33E6D861-0197-451C-B889-771861A77178}" destId="{1F40044F-6A7B-4841-BA95-D50D0F21FF44}" srcOrd="1" destOrd="0" presId="urn:microsoft.com/office/officeart/2005/8/layout/lProcess2"/>
    <dgm:cxn modelId="{EF0F58B7-D853-4E99-8DF1-607B68ED8EE9}" type="presOf" srcId="{67C117EE-02DB-4DB7-A139-FFE007940A42}" destId="{0F3DE981-DCDD-4947-881C-FADE256B38E5}" srcOrd="0" destOrd="0" presId="urn:microsoft.com/office/officeart/2005/8/layout/lProcess2"/>
    <dgm:cxn modelId="{B6F025B5-37FF-45BC-B221-8329E5717E51}" srcId="{4BAB7C51-4464-44FA-810F-BB94E846A54E}" destId="{F1B97A60-43F9-4112-B916-EC8964CB9854}" srcOrd="4" destOrd="0" parTransId="{EB76C5ED-00DB-4A7E-8863-D9765F209EBE}" sibTransId="{9D6E16B6-33F6-4C54-8CCD-0237D53CC034}"/>
    <dgm:cxn modelId="{55D07205-A49B-4412-89CA-7D8FAC598953}" type="presOf" srcId="{BA695331-D8EB-4E77-A955-D4C72F106A58}" destId="{C5ADE61E-12D7-4C17-94ED-74FB3EAA3F9B}" srcOrd="1" destOrd="0" presId="urn:microsoft.com/office/officeart/2005/8/layout/lProcess2"/>
    <dgm:cxn modelId="{4DF127BA-BE91-49E8-A4A4-193FDDF42F2C}" srcId="{F73D62F5-7B69-4512-BEFA-20714EF499C2}" destId="{BA695331-D8EB-4E77-A955-D4C72F106A58}" srcOrd="1" destOrd="0" parTransId="{814E1728-E015-4378-BF54-47A5282002CD}" sibTransId="{BB21EF00-3B40-437C-9562-C13FEBABC50E}"/>
    <dgm:cxn modelId="{166163FA-DB55-42AA-BC76-D399AFC11F9C}" srcId="{F73D62F5-7B69-4512-BEFA-20714EF499C2}" destId="{4BAB7C51-4464-44FA-810F-BB94E846A54E}" srcOrd="2" destOrd="0" parTransId="{D5692C5E-B372-4BDC-9364-013B20E0EB51}" sibTransId="{2F2AEC6F-C31D-4F33-9E53-D3D54A023D3E}"/>
    <dgm:cxn modelId="{D53F7B36-265A-4DE6-BB0D-7B1477BC2FFE}" srcId="{BA695331-D8EB-4E77-A955-D4C72F106A58}" destId="{2F4CE803-1FD9-48CE-836A-6EC4965377E9}" srcOrd="2" destOrd="0" parTransId="{798C6B1E-5C07-4B30-A8DD-51302AB740EF}" sibTransId="{8C5421E6-DDFD-48DE-B4C6-C36BF5085C37}"/>
    <dgm:cxn modelId="{F933C54A-CBD6-4474-99F6-7D31064AC81F}" srcId="{33E6D861-0197-451C-B889-771861A77178}" destId="{51600AFC-5FA1-4AF9-8869-6EC95C65D96D}" srcOrd="0" destOrd="0" parTransId="{592F91CB-9E4A-4DF0-9647-76C4D3B84486}" sibTransId="{1EBC01F0-8D49-4F2C-9D56-E10BCFBFEF5B}"/>
    <dgm:cxn modelId="{FB6BC476-2FF7-4E94-9224-F05DAF431C97}" type="presOf" srcId="{8F5222A9-C103-4BED-A264-9B276DF42E2D}" destId="{D3B0AA10-DFFC-4965-A1F9-F57C4A0887AF}" srcOrd="0" destOrd="0" presId="urn:microsoft.com/office/officeart/2005/8/layout/lProcess2"/>
    <dgm:cxn modelId="{E4A188A8-396B-4D2A-A6AB-20B9738AA283}" type="presOf" srcId="{94FD5966-190C-49C7-953C-57929E0729BB}" destId="{963CC6A2-4133-4253-8D56-E2C57676C651}" srcOrd="0" destOrd="0" presId="urn:microsoft.com/office/officeart/2005/8/layout/lProcess2"/>
    <dgm:cxn modelId="{6911DA71-6691-442E-B563-608E327293FE}" srcId="{4BAB7C51-4464-44FA-810F-BB94E846A54E}" destId="{C2939C86-01A9-4D8C-9AE1-D25E885D61AA}" srcOrd="2" destOrd="0" parTransId="{AD624FAF-8DB3-411C-9C48-C38242973C7A}" sibTransId="{7F4AF1FC-D7BE-4C5D-9169-92E5FB99F089}"/>
    <dgm:cxn modelId="{A6560E9D-CB39-47DA-A9A4-4F334C6F75FF}" type="presOf" srcId="{51600AFC-5FA1-4AF9-8869-6EC95C65D96D}" destId="{A6ABB5FF-DBA1-47DD-ABA3-1FE14FFB0BFF}" srcOrd="0" destOrd="0" presId="urn:microsoft.com/office/officeart/2005/8/layout/lProcess2"/>
    <dgm:cxn modelId="{1A43C619-E759-4051-8C08-210D25E3991D}" type="presOf" srcId="{647956FD-A4E3-41D7-BA56-7B3183D50D33}" destId="{A8E02250-C9C2-434A-8418-7896ED4A9AF8}" srcOrd="0" destOrd="0" presId="urn:microsoft.com/office/officeart/2005/8/layout/lProcess2"/>
    <dgm:cxn modelId="{71357312-B9A3-4546-A0BD-42512321D106}" type="presOf" srcId="{33E6D861-0197-451C-B889-771861A77178}" destId="{4A8C0AAF-E3A3-4AD8-93A5-52D8BBEF56C8}" srcOrd="0" destOrd="0" presId="urn:microsoft.com/office/officeart/2005/8/layout/lProcess2"/>
    <dgm:cxn modelId="{C6578483-18A3-4951-B821-E399C7449C9C}" type="presOf" srcId="{C064D402-0906-4FB8-86B6-1E3A5D5CB2F6}" destId="{045B85FC-E740-4463-8669-E1E7AD71ED25}" srcOrd="0" destOrd="0" presId="urn:microsoft.com/office/officeart/2005/8/layout/lProcess2"/>
    <dgm:cxn modelId="{749104F2-6785-4420-A0B9-946023B2CFB3}" type="presOf" srcId="{F73D62F5-7B69-4512-BEFA-20714EF499C2}" destId="{7E885AFB-2E22-445E-8499-D3ACDFA8FD86}" srcOrd="0" destOrd="0" presId="urn:microsoft.com/office/officeart/2005/8/layout/lProcess2"/>
    <dgm:cxn modelId="{3A65BAC0-3CFA-455C-B5F8-E74439B0B370}" srcId="{33E6D861-0197-451C-B889-771861A77178}" destId="{8F5222A9-C103-4BED-A264-9B276DF42E2D}" srcOrd="1" destOrd="0" parTransId="{E15439CE-3F3D-49DB-95F7-7B6DC8369445}" sibTransId="{6182B467-C12A-457F-AF18-12ECD20CC605}"/>
    <dgm:cxn modelId="{165D44AC-CEEB-47F3-A4F2-C59EB6824205}" srcId="{4BAB7C51-4464-44FA-810F-BB94E846A54E}" destId="{1785CABD-2510-4C9C-8273-F2464E10CCDD}" srcOrd="1" destOrd="0" parTransId="{4D76237D-D11B-4545-BF95-71440A24497D}" sibTransId="{A91F2722-7148-481D-976C-E22BD607A817}"/>
    <dgm:cxn modelId="{F0A613B7-F045-4362-992C-28266FE79771}" type="presOf" srcId="{C2939C86-01A9-4D8C-9AE1-D25E885D61AA}" destId="{126FE883-DB48-45BE-9B0F-A35DBAF2E70C}" srcOrd="0" destOrd="0" presId="urn:microsoft.com/office/officeart/2005/8/layout/lProcess2"/>
    <dgm:cxn modelId="{3B33C582-1B6D-4F04-BEDD-B5DD3C97F108}" srcId="{BA695331-D8EB-4E77-A955-D4C72F106A58}" destId="{647956FD-A4E3-41D7-BA56-7B3183D50D33}" srcOrd="4" destOrd="0" parTransId="{C42FC30A-76C7-4A0F-B78F-BEDB92330FD7}" sibTransId="{1D5C09FB-CC56-4BCD-B2A9-7A03135DE730}"/>
    <dgm:cxn modelId="{0EF12646-AEEC-4B66-AEAF-A9C032313309}" type="presParOf" srcId="{7E885AFB-2E22-445E-8499-D3ACDFA8FD86}" destId="{70A9CE70-313A-4258-969E-A0F37E4E6F0E}" srcOrd="0" destOrd="0" presId="urn:microsoft.com/office/officeart/2005/8/layout/lProcess2"/>
    <dgm:cxn modelId="{E2F80F30-CD71-4AB7-9479-24359F3153E7}" type="presParOf" srcId="{70A9CE70-313A-4258-969E-A0F37E4E6F0E}" destId="{4A8C0AAF-E3A3-4AD8-93A5-52D8BBEF56C8}" srcOrd="0" destOrd="0" presId="urn:microsoft.com/office/officeart/2005/8/layout/lProcess2"/>
    <dgm:cxn modelId="{DA987329-1981-4738-A454-CE683073CEBE}" type="presParOf" srcId="{70A9CE70-313A-4258-969E-A0F37E4E6F0E}" destId="{1F40044F-6A7B-4841-BA95-D50D0F21FF44}" srcOrd="1" destOrd="0" presId="urn:microsoft.com/office/officeart/2005/8/layout/lProcess2"/>
    <dgm:cxn modelId="{358E4602-C855-4543-B677-DFC72EF30CC5}" type="presParOf" srcId="{70A9CE70-313A-4258-969E-A0F37E4E6F0E}" destId="{DB4DB357-9C1E-4E99-BACD-76927348B73A}" srcOrd="2" destOrd="0" presId="urn:microsoft.com/office/officeart/2005/8/layout/lProcess2"/>
    <dgm:cxn modelId="{97CE5A65-B682-41E3-85B0-9128349AAE10}" type="presParOf" srcId="{DB4DB357-9C1E-4E99-BACD-76927348B73A}" destId="{DFA600BD-8EC1-4C5B-BE9D-4C097C874B17}" srcOrd="0" destOrd="0" presId="urn:microsoft.com/office/officeart/2005/8/layout/lProcess2"/>
    <dgm:cxn modelId="{A1CC53C8-B8A5-4E43-BFFE-AD96AD519042}" type="presParOf" srcId="{DFA600BD-8EC1-4C5B-BE9D-4C097C874B17}" destId="{A6ABB5FF-DBA1-47DD-ABA3-1FE14FFB0BFF}" srcOrd="0" destOrd="0" presId="urn:microsoft.com/office/officeart/2005/8/layout/lProcess2"/>
    <dgm:cxn modelId="{2E355F55-0B01-449A-819B-C9850CAA7C67}" type="presParOf" srcId="{DFA600BD-8EC1-4C5B-BE9D-4C097C874B17}" destId="{C3E46973-8DCD-452F-AD29-F7453B6F9C13}" srcOrd="1" destOrd="0" presId="urn:microsoft.com/office/officeart/2005/8/layout/lProcess2"/>
    <dgm:cxn modelId="{7415FFB6-D701-47C6-AA9F-A3CD8460DA28}" type="presParOf" srcId="{DFA600BD-8EC1-4C5B-BE9D-4C097C874B17}" destId="{D3B0AA10-DFFC-4965-A1F9-F57C4A0887AF}" srcOrd="2" destOrd="0" presId="urn:microsoft.com/office/officeart/2005/8/layout/lProcess2"/>
    <dgm:cxn modelId="{C32B0837-4BA4-4877-9C82-DFB15659B032}" type="presParOf" srcId="{DFA600BD-8EC1-4C5B-BE9D-4C097C874B17}" destId="{CB156716-CDCD-4D98-8325-549C3BB2CA69}" srcOrd="3" destOrd="0" presId="urn:microsoft.com/office/officeart/2005/8/layout/lProcess2"/>
    <dgm:cxn modelId="{93C93205-A2D3-4D15-8233-FDCE26CB3E52}" type="presParOf" srcId="{DFA600BD-8EC1-4C5B-BE9D-4C097C874B17}" destId="{045B85FC-E740-4463-8669-E1E7AD71ED25}" srcOrd="4" destOrd="0" presId="urn:microsoft.com/office/officeart/2005/8/layout/lProcess2"/>
    <dgm:cxn modelId="{1834DBEA-90CE-4740-ADC7-E2E56F1386F5}" type="presParOf" srcId="{DFA600BD-8EC1-4C5B-BE9D-4C097C874B17}" destId="{57E1A937-6741-4B86-91F6-36956C9E8DC8}" srcOrd="5" destOrd="0" presId="urn:microsoft.com/office/officeart/2005/8/layout/lProcess2"/>
    <dgm:cxn modelId="{7F7E0317-4234-4160-BE67-60FC09A59366}" type="presParOf" srcId="{DFA600BD-8EC1-4C5B-BE9D-4C097C874B17}" destId="{5FDAB1F9-A6D3-428B-8C3C-466AFFA170E7}" srcOrd="6" destOrd="0" presId="urn:microsoft.com/office/officeart/2005/8/layout/lProcess2"/>
    <dgm:cxn modelId="{1733675B-DB4C-40E3-BBF3-1AA8667944C7}" type="presParOf" srcId="{7E885AFB-2E22-445E-8499-D3ACDFA8FD86}" destId="{9B0664F7-B228-4799-949B-30BC9B59928A}" srcOrd="1" destOrd="0" presId="urn:microsoft.com/office/officeart/2005/8/layout/lProcess2"/>
    <dgm:cxn modelId="{3FCC0B56-F261-4913-90D8-46CA61FAC5A8}" type="presParOf" srcId="{7E885AFB-2E22-445E-8499-D3ACDFA8FD86}" destId="{E83173D7-BD1B-4022-BFEA-80ACAB7C0895}" srcOrd="2" destOrd="0" presId="urn:microsoft.com/office/officeart/2005/8/layout/lProcess2"/>
    <dgm:cxn modelId="{26C84523-B135-4A66-85CD-8BEE471F56F1}" type="presParOf" srcId="{E83173D7-BD1B-4022-BFEA-80ACAB7C0895}" destId="{78756395-4BBB-4F3B-BED0-DCF698279CD1}" srcOrd="0" destOrd="0" presId="urn:microsoft.com/office/officeart/2005/8/layout/lProcess2"/>
    <dgm:cxn modelId="{2C492987-3F90-4B63-B92A-F50FDB6AC265}" type="presParOf" srcId="{E83173D7-BD1B-4022-BFEA-80ACAB7C0895}" destId="{C5ADE61E-12D7-4C17-94ED-74FB3EAA3F9B}" srcOrd="1" destOrd="0" presId="urn:microsoft.com/office/officeart/2005/8/layout/lProcess2"/>
    <dgm:cxn modelId="{4CB93F06-9992-4837-A0BF-537F7F30B056}" type="presParOf" srcId="{E83173D7-BD1B-4022-BFEA-80ACAB7C0895}" destId="{CC681E9B-8BD6-4488-AEBB-91EA29B18318}" srcOrd="2" destOrd="0" presId="urn:microsoft.com/office/officeart/2005/8/layout/lProcess2"/>
    <dgm:cxn modelId="{B0BAF791-2F35-47F9-8C19-DC1DB8017A4C}" type="presParOf" srcId="{CC681E9B-8BD6-4488-AEBB-91EA29B18318}" destId="{E38BE191-5725-4EAD-93F1-C846D13AE256}" srcOrd="0" destOrd="0" presId="urn:microsoft.com/office/officeart/2005/8/layout/lProcess2"/>
    <dgm:cxn modelId="{259A1FAC-AFCB-47CD-B4DD-FC77B6DC981A}" type="presParOf" srcId="{E38BE191-5725-4EAD-93F1-C846D13AE256}" destId="{2CF95BD5-A172-4444-BA64-4A6431C6FA5E}" srcOrd="0" destOrd="0" presId="urn:microsoft.com/office/officeart/2005/8/layout/lProcess2"/>
    <dgm:cxn modelId="{B1E5DE87-A408-4078-88B8-E2CA03C32718}" type="presParOf" srcId="{E38BE191-5725-4EAD-93F1-C846D13AE256}" destId="{83284866-A483-4384-AB84-BDBF72B38B83}" srcOrd="1" destOrd="0" presId="urn:microsoft.com/office/officeart/2005/8/layout/lProcess2"/>
    <dgm:cxn modelId="{C5B68628-3B38-4C9C-B994-7E7605F0064F}" type="presParOf" srcId="{E38BE191-5725-4EAD-93F1-C846D13AE256}" destId="{862C0C11-E58B-4CB7-AA54-4D9D025E24CE}" srcOrd="2" destOrd="0" presId="urn:microsoft.com/office/officeart/2005/8/layout/lProcess2"/>
    <dgm:cxn modelId="{F0EF02F1-71A4-439E-9EA9-799EF07398C0}" type="presParOf" srcId="{E38BE191-5725-4EAD-93F1-C846D13AE256}" destId="{72F7D016-DA50-48FC-8BFE-D425D2E6395C}" srcOrd="3" destOrd="0" presId="urn:microsoft.com/office/officeart/2005/8/layout/lProcess2"/>
    <dgm:cxn modelId="{E9267E68-C4CF-4DA4-AFFF-487247771306}" type="presParOf" srcId="{E38BE191-5725-4EAD-93F1-C846D13AE256}" destId="{CA3172BF-6FBE-4C6A-B0DF-D9479964D82F}" srcOrd="4" destOrd="0" presId="urn:microsoft.com/office/officeart/2005/8/layout/lProcess2"/>
    <dgm:cxn modelId="{42BD7C9A-EEF0-4267-ACBB-28CB86B485B8}" type="presParOf" srcId="{E38BE191-5725-4EAD-93F1-C846D13AE256}" destId="{5641B368-69F6-4C6C-A1D9-668136D7E396}" srcOrd="5" destOrd="0" presId="urn:microsoft.com/office/officeart/2005/8/layout/lProcess2"/>
    <dgm:cxn modelId="{F8D19A1D-F4EB-4568-9449-ACF9BB163C47}" type="presParOf" srcId="{E38BE191-5725-4EAD-93F1-C846D13AE256}" destId="{E84D21E1-278E-4266-B43F-C49BF1DBB07A}" srcOrd="6" destOrd="0" presId="urn:microsoft.com/office/officeart/2005/8/layout/lProcess2"/>
    <dgm:cxn modelId="{E3813526-7C1E-4129-A926-0D8BF8A1F17E}" type="presParOf" srcId="{E38BE191-5725-4EAD-93F1-C846D13AE256}" destId="{58518DAA-2926-471B-9EB0-90E1F6726B69}" srcOrd="7" destOrd="0" presId="urn:microsoft.com/office/officeart/2005/8/layout/lProcess2"/>
    <dgm:cxn modelId="{BE5E065D-D363-42E3-B4D9-05FF45BC918E}" type="presParOf" srcId="{E38BE191-5725-4EAD-93F1-C846D13AE256}" destId="{A8E02250-C9C2-434A-8418-7896ED4A9AF8}" srcOrd="8" destOrd="0" presId="urn:microsoft.com/office/officeart/2005/8/layout/lProcess2"/>
    <dgm:cxn modelId="{923796C1-18A6-4E63-8E55-EF308C22BC01}" type="presParOf" srcId="{E38BE191-5725-4EAD-93F1-C846D13AE256}" destId="{8E16498E-155F-46FA-816E-01D55DE01306}" srcOrd="9" destOrd="0" presId="urn:microsoft.com/office/officeart/2005/8/layout/lProcess2"/>
    <dgm:cxn modelId="{ADB24655-D960-4D20-AFEA-2488D32525A1}" type="presParOf" srcId="{E38BE191-5725-4EAD-93F1-C846D13AE256}" destId="{963CC6A2-4133-4253-8D56-E2C57676C651}" srcOrd="10" destOrd="0" presId="urn:microsoft.com/office/officeart/2005/8/layout/lProcess2"/>
    <dgm:cxn modelId="{CCC638BD-15BE-439D-BBD9-0ED20AF0BBA6}" type="presParOf" srcId="{7E885AFB-2E22-445E-8499-D3ACDFA8FD86}" destId="{A191F82A-3302-4A94-9996-7B9F8F706724}" srcOrd="3" destOrd="0" presId="urn:microsoft.com/office/officeart/2005/8/layout/lProcess2"/>
    <dgm:cxn modelId="{54481659-6175-40AA-B4CF-60B7D4B3D2AC}" type="presParOf" srcId="{7E885AFB-2E22-445E-8499-D3ACDFA8FD86}" destId="{1BA159E1-D724-4822-AE2A-C37AAE5A8762}" srcOrd="4" destOrd="0" presId="urn:microsoft.com/office/officeart/2005/8/layout/lProcess2"/>
    <dgm:cxn modelId="{FB750772-AB15-4B5D-9B53-C8157F598D24}" type="presParOf" srcId="{1BA159E1-D724-4822-AE2A-C37AAE5A8762}" destId="{90A36004-CE7C-4734-9EAE-239E1223C783}" srcOrd="0" destOrd="0" presId="urn:microsoft.com/office/officeart/2005/8/layout/lProcess2"/>
    <dgm:cxn modelId="{CCF4AEE2-332F-42A9-AD98-2C8FA8A8270F}" type="presParOf" srcId="{1BA159E1-D724-4822-AE2A-C37AAE5A8762}" destId="{9F14C2DB-971A-4CB8-8EA0-0A9E5E7163E2}" srcOrd="1" destOrd="0" presId="urn:microsoft.com/office/officeart/2005/8/layout/lProcess2"/>
    <dgm:cxn modelId="{47A3F80F-DAAF-4366-93F3-6CFF5DC2CB68}" type="presParOf" srcId="{1BA159E1-D724-4822-AE2A-C37AAE5A8762}" destId="{1BE294B2-1CB9-442B-AA70-A85943AE945F}" srcOrd="2" destOrd="0" presId="urn:microsoft.com/office/officeart/2005/8/layout/lProcess2"/>
    <dgm:cxn modelId="{BAC33DA4-BB5F-4C96-9C1F-43FF9B2BFF7C}" type="presParOf" srcId="{1BE294B2-1CB9-442B-AA70-A85943AE945F}" destId="{BB81FFC2-2113-4552-883F-2FC9FDA22D3B}" srcOrd="0" destOrd="0" presId="urn:microsoft.com/office/officeart/2005/8/layout/lProcess2"/>
    <dgm:cxn modelId="{4B32BDD5-4719-49CE-A26D-6FC434C75EF9}" type="presParOf" srcId="{BB81FFC2-2113-4552-883F-2FC9FDA22D3B}" destId="{0F3DE981-DCDD-4947-881C-FADE256B38E5}" srcOrd="0" destOrd="0" presId="urn:microsoft.com/office/officeart/2005/8/layout/lProcess2"/>
    <dgm:cxn modelId="{8433717C-DB1D-40FC-9540-A05245474FD6}" type="presParOf" srcId="{BB81FFC2-2113-4552-883F-2FC9FDA22D3B}" destId="{A235264E-08D1-4068-B905-CB442E7AA35E}" srcOrd="1" destOrd="0" presId="urn:microsoft.com/office/officeart/2005/8/layout/lProcess2"/>
    <dgm:cxn modelId="{BD01D470-F535-41E9-BA38-AB76FC1DAC29}" type="presParOf" srcId="{BB81FFC2-2113-4552-883F-2FC9FDA22D3B}" destId="{89990888-4576-4751-9924-2468EA2BCDA4}" srcOrd="2" destOrd="0" presId="urn:microsoft.com/office/officeart/2005/8/layout/lProcess2"/>
    <dgm:cxn modelId="{4C2A0781-CC20-41B0-BA0C-C7000495FA35}" type="presParOf" srcId="{BB81FFC2-2113-4552-883F-2FC9FDA22D3B}" destId="{48007BAA-4C1B-4E2C-8C35-033ED3DB55B2}" srcOrd="3" destOrd="0" presId="urn:microsoft.com/office/officeart/2005/8/layout/lProcess2"/>
    <dgm:cxn modelId="{266616CE-F906-4EA4-AC6B-343DEB2829C2}" type="presParOf" srcId="{BB81FFC2-2113-4552-883F-2FC9FDA22D3B}" destId="{126FE883-DB48-45BE-9B0F-A35DBAF2E70C}" srcOrd="4" destOrd="0" presId="urn:microsoft.com/office/officeart/2005/8/layout/lProcess2"/>
    <dgm:cxn modelId="{1144FD29-5F68-463B-BE2B-A113495AF8D7}" type="presParOf" srcId="{BB81FFC2-2113-4552-883F-2FC9FDA22D3B}" destId="{4B213632-CC88-474E-9217-56DD0177A095}" srcOrd="5" destOrd="0" presId="urn:microsoft.com/office/officeart/2005/8/layout/lProcess2"/>
    <dgm:cxn modelId="{62603E3E-642B-4DCE-8F62-EAD09AEA7BAE}" type="presParOf" srcId="{BB81FFC2-2113-4552-883F-2FC9FDA22D3B}" destId="{3C6FF76E-10AF-467E-9EF4-5C562D8DC272}" srcOrd="6" destOrd="0" presId="urn:microsoft.com/office/officeart/2005/8/layout/lProcess2"/>
    <dgm:cxn modelId="{67B91E7C-1D86-486C-A1CA-54CB6AC0A745}" type="presParOf" srcId="{BB81FFC2-2113-4552-883F-2FC9FDA22D3B}" destId="{A575EC26-5B23-4527-BF4E-871394266077}" srcOrd="7" destOrd="0" presId="urn:microsoft.com/office/officeart/2005/8/layout/lProcess2"/>
    <dgm:cxn modelId="{1C4B5C19-BC99-42DE-A93C-DA1A5A5FB2DE}" type="presParOf" srcId="{BB81FFC2-2113-4552-883F-2FC9FDA22D3B}" destId="{89AC8EE9-FC1F-4CE5-BA29-0C58D1BD602F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3D9BB91-D1FF-48FF-B1AF-3A15B67007C9}" type="doc">
      <dgm:prSet loTypeId="urn:microsoft.com/office/officeart/2008/layout/AlternatingHexagons" loCatId="list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endParaRPr kumimoji="1" lang="ja-JP" altLang="en-US"/>
        </a:p>
      </dgm:t>
    </dgm:pt>
    <dgm:pt modelId="{921A0862-ECE8-4FF7-880D-8B991379288A}">
      <dgm:prSet phldrT="[テキスト]"/>
      <dgm:spPr>
        <a:solidFill>
          <a:schemeClr val="accent5"/>
        </a:solidFill>
      </dgm:spPr>
      <dgm:t>
        <a:bodyPr/>
        <a:lstStyle/>
        <a:p>
          <a:r>
            <a:rPr kumimoji="1" lang="en-US" altLang="ja-JP" dirty="0" smtClean="0">
              <a:solidFill>
                <a:schemeClr val="bg1"/>
              </a:solidFill>
            </a:rPr>
            <a:t>e-Stat</a:t>
          </a:r>
          <a:endParaRPr kumimoji="1" lang="ja-JP" altLang="en-US" dirty="0">
            <a:solidFill>
              <a:schemeClr val="bg1"/>
            </a:solidFill>
          </a:endParaRPr>
        </a:p>
      </dgm:t>
    </dgm:pt>
    <dgm:pt modelId="{D0E66F94-3537-4B8F-9BEC-EE556377D4BD}" type="parTrans" cxnId="{72FBC620-9963-4A83-9E66-E400034EA06B}">
      <dgm:prSet/>
      <dgm:spPr/>
      <dgm:t>
        <a:bodyPr/>
        <a:lstStyle/>
        <a:p>
          <a:endParaRPr kumimoji="1" lang="ja-JP" altLang="en-US"/>
        </a:p>
      </dgm:t>
    </dgm:pt>
    <dgm:pt modelId="{FEBDBBD0-CC32-46D5-9BB1-3C954311378A}" type="sibTrans" cxnId="{72FBC620-9963-4A83-9E66-E400034EA06B}">
      <dgm:prSet/>
      <dgm:spPr/>
      <dgm:t>
        <a:bodyPr/>
        <a:lstStyle/>
        <a:p>
          <a:endParaRPr kumimoji="1" lang="ja-JP" altLang="en-US"/>
        </a:p>
      </dgm:t>
    </dgm:pt>
    <dgm:pt modelId="{7C5039F7-BE2B-4B8C-A828-FB74337F6CFE}">
      <dgm:prSet phldrT="[テキスト]"/>
      <dgm:spPr/>
      <dgm:t>
        <a:bodyPr/>
        <a:lstStyle/>
        <a:p>
          <a:r>
            <a:rPr kumimoji="1" lang="ja-JP" altLang="en-US" dirty="0" smtClean="0"/>
            <a:t>国内最大の統計サイト</a:t>
          </a:r>
          <a:endParaRPr kumimoji="1" lang="ja-JP" altLang="en-US" dirty="0"/>
        </a:p>
      </dgm:t>
    </dgm:pt>
    <dgm:pt modelId="{15E91091-5C31-4D59-9D97-2C333B179CF3}" type="parTrans" cxnId="{5D08FC3C-377C-4335-AEEA-29F213D8E65D}">
      <dgm:prSet/>
      <dgm:spPr/>
      <dgm:t>
        <a:bodyPr/>
        <a:lstStyle/>
        <a:p>
          <a:endParaRPr kumimoji="1" lang="ja-JP" altLang="en-US"/>
        </a:p>
      </dgm:t>
    </dgm:pt>
    <dgm:pt modelId="{1517732C-C996-495C-9622-E210619FAA73}" type="sibTrans" cxnId="{5D08FC3C-377C-4335-AEEA-29F213D8E65D}">
      <dgm:prSet/>
      <dgm:spPr/>
      <dgm:t>
        <a:bodyPr/>
        <a:lstStyle/>
        <a:p>
          <a:endParaRPr kumimoji="1" lang="ja-JP" altLang="en-US"/>
        </a:p>
      </dgm:t>
    </dgm:pt>
    <dgm:pt modelId="{22A8A56B-C68E-41C0-B03E-196CEA0FC4D9}">
      <dgm:prSet phldrT="[テキスト]"/>
      <dgm:spPr>
        <a:solidFill>
          <a:schemeClr val="accent5"/>
        </a:solidFill>
      </dgm:spPr>
      <dgm:t>
        <a:bodyPr/>
        <a:lstStyle/>
        <a:p>
          <a:r>
            <a:rPr kumimoji="1" lang="ja-JP" altLang="en-US" dirty="0" smtClean="0">
              <a:solidFill>
                <a:schemeClr val="bg1"/>
              </a:solidFill>
            </a:rPr>
            <a:t>国土数値情報</a:t>
          </a:r>
          <a:endParaRPr kumimoji="1" lang="ja-JP" altLang="en-US" dirty="0">
            <a:solidFill>
              <a:schemeClr val="bg1"/>
            </a:solidFill>
          </a:endParaRPr>
        </a:p>
      </dgm:t>
    </dgm:pt>
    <dgm:pt modelId="{A2199C28-EC9D-4759-B3F4-B247755565FC}" type="parTrans" cxnId="{0B2880F3-4768-490B-AA9A-891B129F7F58}">
      <dgm:prSet/>
      <dgm:spPr/>
      <dgm:t>
        <a:bodyPr/>
        <a:lstStyle/>
        <a:p>
          <a:endParaRPr kumimoji="1" lang="ja-JP" altLang="en-US"/>
        </a:p>
      </dgm:t>
    </dgm:pt>
    <dgm:pt modelId="{FAE600F2-0B80-4A6B-9863-C3F8AF99DCAE}" type="sibTrans" cxnId="{0B2880F3-4768-490B-AA9A-891B129F7F58}">
      <dgm:prSet/>
      <dgm:spPr/>
      <dgm:t>
        <a:bodyPr/>
        <a:lstStyle/>
        <a:p>
          <a:endParaRPr kumimoji="1" lang="ja-JP" altLang="en-US"/>
        </a:p>
      </dgm:t>
    </dgm:pt>
    <dgm:pt modelId="{E6AFDC42-2D45-430E-85C3-A905A78966DF}">
      <dgm:prSet phldrT="[テキスト]"/>
      <dgm:spPr/>
      <dgm:t>
        <a:bodyPr/>
        <a:lstStyle/>
        <a:p>
          <a:r>
            <a:rPr kumimoji="1" lang="ja-JP" altLang="en-US" dirty="0" smtClean="0"/>
            <a:t>豊富な</a:t>
          </a:r>
          <a:r>
            <a:rPr kumimoji="1" lang="en-US" altLang="ja-JP" dirty="0" smtClean="0"/>
            <a:t>Shape</a:t>
          </a:r>
          <a:r>
            <a:rPr kumimoji="1" lang="ja-JP" altLang="en-US" dirty="0" smtClean="0"/>
            <a:t>ファイルを提供</a:t>
          </a:r>
          <a:endParaRPr kumimoji="1" lang="ja-JP" altLang="en-US" dirty="0"/>
        </a:p>
      </dgm:t>
    </dgm:pt>
    <dgm:pt modelId="{D25E9D29-EDC9-40B4-8BC4-64EDC1EA21CB}" type="parTrans" cxnId="{9A23CFEB-E1E2-4500-9DA6-B7F7BADDC518}">
      <dgm:prSet/>
      <dgm:spPr/>
      <dgm:t>
        <a:bodyPr/>
        <a:lstStyle/>
        <a:p>
          <a:endParaRPr kumimoji="1" lang="ja-JP" altLang="en-US"/>
        </a:p>
      </dgm:t>
    </dgm:pt>
    <dgm:pt modelId="{102FAC5F-7146-4290-8AB1-AC614BBAE818}" type="sibTrans" cxnId="{9A23CFEB-E1E2-4500-9DA6-B7F7BADDC518}">
      <dgm:prSet/>
      <dgm:spPr/>
      <dgm:t>
        <a:bodyPr/>
        <a:lstStyle/>
        <a:p>
          <a:endParaRPr kumimoji="1" lang="ja-JP" altLang="en-US"/>
        </a:p>
      </dgm:t>
    </dgm:pt>
    <dgm:pt modelId="{4738E071-C787-40E4-91E7-7ABC282E49B9}">
      <dgm:prSet phldrT="[テキスト]"/>
      <dgm:spPr>
        <a:solidFill>
          <a:schemeClr val="accent5"/>
        </a:solidFill>
      </dgm:spPr>
      <dgm:t>
        <a:bodyPr/>
        <a:lstStyle/>
        <a:p>
          <a:r>
            <a:rPr kumimoji="1" lang="ja-JP" altLang="en-US" dirty="0" smtClean="0">
              <a:solidFill>
                <a:schemeClr val="bg1"/>
              </a:solidFill>
            </a:rPr>
            <a:t>国土地理院</a:t>
          </a:r>
          <a:endParaRPr kumimoji="1" lang="ja-JP" altLang="en-US" dirty="0">
            <a:solidFill>
              <a:schemeClr val="bg1"/>
            </a:solidFill>
          </a:endParaRPr>
        </a:p>
      </dgm:t>
    </dgm:pt>
    <dgm:pt modelId="{0B1FBEDA-2A10-4111-A674-0F5D419AE69F}" type="parTrans" cxnId="{38C6037A-BF79-461A-9975-B2A601ED45A2}">
      <dgm:prSet/>
      <dgm:spPr/>
      <dgm:t>
        <a:bodyPr/>
        <a:lstStyle/>
        <a:p>
          <a:endParaRPr kumimoji="1" lang="ja-JP" altLang="en-US"/>
        </a:p>
      </dgm:t>
    </dgm:pt>
    <dgm:pt modelId="{562AC377-7E0A-4F77-9E72-05ECA08721F1}" type="sibTrans" cxnId="{38C6037A-BF79-461A-9975-B2A601ED45A2}">
      <dgm:prSet/>
      <dgm:spPr/>
      <dgm:t>
        <a:bodyPr/>
        <a:lstStyle/>
        <a:p>
          <a:endParaRPr kumimoji="1" lang="ja-JP" altLang="en-US"/>
        </a:p>
      </dgm:t>
    </dgm:pt>
    <dgm:pt modelId="{4C732E8D-AD81-41E2-8533-88E69BD06F16}">
      <dgm:prSet phldrT="[テキスト]"/>
      <dgm:spPr/>
      <dgm:t>
        <a:bodyPr/>
        <a:lstStyle/>
        <a:p>
          <a:r>
            <a:rPr kumimoji="1" lang="en-US" altLang="ja-JP" dirty="0" smtClean="0"/>
            <a:t>WEB</a:t>
          </a:r>
          <a:r>
            <a:rPr kumimoji="1" lang="ja-JP" altLang="en-US" dirty="0" smtClean="0"/>
            <a:t>地図のタイル画像を多数提供</a:t>
          </a:r>
          <a:endParaRPr kumimoji="1" lang="ja-JP" altLang="en-US" dirty="0"/>
        </a:p>
      </dgm:t>
    </dgm:pt>
    <dgm:pt modelId="{8A92E637-5DF2-4A8A-A323-2CCAEFC0845B}" type="parTrans" cxnId="{B4A5C225-DEC5-4B2E-BB66-EFF89A302A93}">
      <dgm:prSet/>
      <dgm:spPr/>
      <dgm:t>
        <a:bodyPr/>
        <a:lstStyle/>
        <a:p>
          <a:endParaRPr kumimoji="1" lang="ja-JP" altLang="en-US"/>
        </a:p>
      </dgm:t>
    </dgm:pt>
    <dgm:pt modelId="{44554CC8-7BAD-40A6-B37D-B8B59E2EE839}" type="sibTrans" cxnId="{B4A5C225-DEC5-4B2E-BB66-EFF89A302A93}">
      <dgm:prSet/>
      <dgm:spPr/>
      <dgm:t>
        <a:bodyPr/>
        <a:lstStyle/>
        <a:p>
          <a:endParaRPr kumimoji="1" lang="ja-JP" altLang="en-US"/>
        </a:p>
      </dgm:t>
    </dgm:pt>
    <dgm:pt modelId="{C81EE786-2ABB-4651-875B-8A7886E06A3C}">
      <dgm:prSet phldrT="[テキスト]"/>
      <dgm:spPr/>
      <dgm:t>
        <a:bodyPr/>
        <a:lstStyle/>
        <a:p>
          <a:r>
            <a:rPr kumimoji="1" lang="en-US" altLang="ja-JP" dirty="0" smtClean="0"/>
            <a:t>Shape</a:t>
          </a:r>
          <a:r>
            <a:rPr kumimoji="1" lang="ja-JP" altLang="en-US" dirty="0" smtClean="0"/>
            <a:t>ファイルも配布</a:t>
          </a:r>
          <a:endParaRPr kumimoji="1" lang="ja-JP" altLang="en-US" dirty="0"/>
        </a:p>
      </dgm:t>
    </dgm:pt>
    <dgm:pt modelId="{FE8D8D83-D62B-4A2A-AA70-5F936DDE12CF}" type="parTrans" cxnId="{A07367A4-63FF-4E76-A18D-6E85D1D242F3}">
      <dgm:prSet/>
      <dgm:spPr/>
      <dgm:t>
        <a:bodyPr/>
        <a:lstStyle/>
        <a:p>
          <a:endParaRPr kumimoji="1" lang="ja-JP" altLang="en-US"/>
        </a:p>
      </dgm:t>
    </dgm:pt>
    <dgm:pt modelId="{AEE42420-E5B2-4F88-A535-7297EF69AD23}" type="sibTrans" cxnId="{A07367A4-63FF-4E76-A18D-6E85D1D242F3}">
      <dgm:prSet/>
      <dgm:spPr/>
      <dgm:t>
        <a:bodyPr/>
        <a:lstStyle/>
        <a:p>
          <a:endParaRPr kumimoji="1" lang="ja-JP" altLang="en-US"/>
        </a:p>
      </dgm:t>
    </dgm:pt>
    <dgm:pt modelId="{5D3B7226-8F31-4F87-BE5F-BB96E9482FDA}">
      <dgm:prSet phldrT="[テキスト]"/>
      <dgm:spPr/>
      <dgm:t>
        <a:bodyPr/>
        <a:lstStyle/>
        <a:p>
          <a:r>
            <a:rPr kumimoji="1" lang="ja-JP" altLang="en-US" dirty="0" smtClean="0"/>
            <a:t>鉄道や道路データなどもある</a:t>
          </a:r>
          <a:endParaRPr kumimoji="1" lang="ja-JP" altLang="en-US" dirty="0"/>
        </a:p>
      </dgm:t>
    </dgm:pt>
    <dgm:pt modelId="{62EBB08F-CD6A-4231-9BC8-1E27AB3D597D}" type="parTrans" cxnId="{9FA2074E-01FE-44B8-A094-BBE860CC02C1}">
      <dgm:prSet/>
      <dgm:spPr/>
      <dgm:t>
        <a:bodyPr/>
        <a:lstStyle/>
        <a:p>
          <a:endParaRPr kumimoji="1" lang="ja-JP" altLang="en-US"/>
        </a:p>
      </dgm:t>
    </dgm:pt>
    <dgm:pt modelId="{C3898479-0985-486A-8AA9-2B7F4317FBA0}" type="sibTrans" cxnId="{9FA2074E-01FE-44B8-A094-BBE860CC02C1}">
      <dgm:prSet/>
      <dgm:spPr/>
      <dgm:t>
        <a:bodyPr/>
        <a:lstStyle/>
        <a:p>
          <a:endParaRPr kumimoji="1" lang="ja-JP" altLang="en-US"/>
        </a:p>
      </dgm:t>
    </dgm:pt>
    <dgm:pt modelId="{B426FFE0-E82C-4A50-B2CC-5BBE07AF022F}" type="pres">
      <dgm:prSet presAssocID="{63D9BB91-D1FF-48FF-B1AF-3A15B67007C9}" presName="Name0" presStyleCnt="0">
        <dgm:presLayoutVars>
          <dgm:chMax/>
          <dgm:chPref/>
          <dgm:dir/>
          <dgm:animLvl val="lvl"/>
        </dgm:presLayoutVars>
      </dgm:prSet>
      <dgm:spPr/>
    </dgm:pt>
    <dgm:pt modelId="{0ABF8D77-DCE1-4F36-AD38-B200419D38C8}" type="pres">
      <dgm:prSet presAssocID="{921A0862-ECE8-4FF7-880D-8B991379288A}" presName="composite" presStyleCnt="0"/>
      <dgm:spPr/>
    </dgm:pt>
    <dgm:pt modelId="{D78A6127-76ED-4DC6-B856-AA649AA5B3FA}" type="pres">
      <dgm:prSet presAssocID="{921A0862-ECE8-4FF7-880D-8B991379288A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58507375-A1D1-487E-AC36-6AEFC143A4EF}" type="pres">
      <dgm:prSet presAssocID="{921A0862-ECE8-4FF7-880D-8B991379288A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68A15028-65CC-454C-8292-8C7741935CFB}" type="pres">
      <dgm:prSet presAssocID="{921A0862-ECE8-4FF7-880D-8B991379288A}" presName="BalanceSpacing" presStyleCnt="0"/>
      <dgm:spPr/>
    </dgm:pt>
    <dgm:pt modelId="{CE67F819-E461-4DD1-81F1-F5274EAFFC7E}" type="pres">
      <dgm:prSet presAssocID="{921A0862-ECE8-4FF7-880D-8B991379288A}" presName="BalanceSpacing1" presStyleCnt="0"/>
      <dgm:spPr/>
    </dgm:pt>
    <dgm:pt modelId="{CD5C1875-7DD9-4B76-A6FE-83B266BEFC46}" type="pres">
      <dgm:prSet presAssocID="{FEBDBBD0-CC32-46D5-9BB1-3C954311378A}" presName="Accent1Text" presStyleLbl="node1" presStyleIdx="1" presStyleCnt="6"/>
      <dgm:spPr/>
    </dgm:pt>
    <dgm:pt modelId="{09EB727E-B723-45CA-B5D9-3E71DA209001}" type="pres">
      <dgm:prSet presAssocID="{FEBDBBD0-CC32-46D5-9BB1-3C954311378A}" presName="spaceBetweenRectangles" presStyleCnt="0"/>
      <dgm:spPr/>
    </dgm:pt>
    <dgm:pt modelId="{C53328E3-AF68-4D44-B7F6-99F67CF23005}" type="pres">
      <dgm:prSet presAssocID="{22A8A56B-C68E-41C0-B03E-196CEA0FC4D9}" presName="composite" presStyleCnt="0"/>
      <dgm:spPr/>
    </dgm:pt>
    <dgm:pt modelId="{02A9B68C-4809-407D-BDE3-BEE8F999B318}" type="pres">
      <dgm:prSet presAssocID="{22A8A56B-C68E-41C0-B03E-196CEA0FC4D9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97BA89F9-3379-478E-90EE-E9273BB4151D}" type="pres">
      <dgm:prSet presAssocID="{22A8A56B-C68E-41C0-B03E-196CEA0FC4D9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14220CDE-9A8C-4522-B2DD-F81137D5B09A}" type="pres">
      <dgm:prSet presAssocID="{22A8A56B-C68E-41C0-B03E-196CEA0FC4D9}" presName="BalanceSpacing" presStyleCnt="0"/>
      <dgm:spPr/>
    </dgm:pt>
    <dgm:pt modelId="{2A742255-8CA2-4493-B107-9173C3619F74}" type="pres">
      <dgm:prSet presAssocID="{22A8A56B-C68E-41C0-B03E-196CEA0FC4D9}" presName="BalanceSpacing1" presStyleCnt="0"/>
      <dgm:spPr/>
    </dgm:pt>
    <dgm:pt modelId="{6A58E727-8CF7-4391-8FB1-1E79F16B4096}" type="pres">
      <dgm:prSet presAssocID="{FAE600F2-0B80-4A6B-9863-C3F8AF99DCAE}" presName="Accent1Text" presStyleLbl="node1" presStyleIdx="3" presStyleCnt="6"/>
      <dgm:spPr/>
    </dgm:pt>
    <dgm:pt modelId="{0F64346E-2AC5-4ACC-A1C1-1A77C025F401}" type="pres">
      <dgm:prSet presAssocID="{FAE600F2-0B80-4A6B-9863-C3F8AF99DCAE}" presName="spaceBetweenRectangles" presStyleCnt="0"/>
      <dgm:spPr/>
    </dgm:pt>
    <dgm:pt modelId="{8CDF7EF7-778E-4B9B-81A1-5F17842FD910}" type="pres">
      <dgm:prSet presAssocID="{4738E071-C787-40E4-91E7-7ABC282E49B9}" presName="composite" presStyleCnt="0"/>
      <dgm:spPr/>
    </dgm:pt>
    <dgm:pt modelId="{BCF564F0-606C-44AA-AF05-65D8EE673B77}" type="pres">
      <dgm:prSet presAssocID="{4738E071-C787-40E4-91E7-7ABC282E49B9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B6D5BE6B-5171-4281-85CD-61DDFB8FC27D}" type="pres">
      <dgm:prSet presAssocID="{4738E071-C787-40E4-91E7-7ABC282E49B9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kumimoji="1" lang="ja-JP" altLang="en-US"/>
        </a:p>
      </dgm:t>
    </dgm:pt>
    <dgm:pt modelId="{3DF65F3E-32EC-462F-9D99-2F7364A4163E}" type="pres">
      <dgm:prSet presAssocID="{4738E071-C787-40E4-91E7-7ABC282E49B9}" presName="BalanceSpacing" presStyleCnt="0"/>
      <dgm:spPr/>
    </dgm:pt>
    <dgm:pt modelId="{514ACBD0-AF8E-4C0E-A6E2-DD7D1D4875CF}" type="pres">
      <dgm:prSet presAssocID="{4738E071-C787-40E4-91E7-7ABC282E49B9}" presName="BalanceSpacing1" presStyleCnt="0"/>
      <dgm:spPr/>
    </dgm:pt>
    <dgm:pt modelId="{22550B47-1B17-4A1F-ABDF-FCAA7CB58656}" type="pres">
      <dgm:prSet presAssocID="{562AC377-7E0A-4F77-9E72-05ECA08721F1}" presName="Accent1Text" presStyleLbl="node1" presStyleIdx="5" presStyleCnt="6"/>
      <dgm:spPr/>
    </dgm:pt>
  </dgm:ptLst>
  <dgm:cxnLst>
    <dgm:cxn modelId="{1D0CE907-4228-4C16-819D-6806FBAA1AB7}" type="presOf" srcId="{5D3B7226-8F31-4F87-BE5F-BB96E9482FDA}" destId="{97BA89F9-3379-478E-90EE-E9273BB4151D}" srcOrd="0" destOrd="1" presId="urn:microsoft.com/office/officeart/2008/layout/AlternatingHexagons"/>
    <dgm:cxn modelId="{5D08FC3C-377C-4335-AEEA-29F213D8E65D}" srcId="{921A0862-ECE8-4FF7-880D-8B991379288A}" destId="{7C5039F7-BE2B-4B8C-A828-FB74337F6CFE}" srcOrd="0" destOrd="0" parTransId="{15E91091-5C31-4D59-9D97-2C333B179CF3}" sibTransId="{1517732C-C996-495C-9622-E210619FAA73}"/>
    <dgm:cxn modelId="{2CF674A9-DC08-4AAF-B838-F8F92DFD21E6}" type="presOf" srcId="{E6AFDC42-2D45-430E-85C3-A905A78966DF}" destId="{97BA89F9-3379-478E-90EE-E9273BB4151D}" srcOrd="0" destOrd="0" presId="urn:microsoft.com/office/officeart/2008/layout/AlternatingHexagons"/>
    <dgm:cxn modelId="{7A1500AB-4389-4BDD-97CD-821F6A4048FF}" type="presOf" srcId="{63D9BB91-D1FF-48FF-B1AF-3A15B67007C9}" destId="{B426FFE0-E82C-4A50-B2CC-5BBE07AF022F}" srcOrd="0" destOrd="0" presId="urn:microsoft.com/office/officeart/2008/layout/AlternatingHexagons"/>
    <dgm:cxn modelId="{993001E3-5942-4E90-A616-12C9524CDF05}" type="presOf" srcId="{22A8A56B-C68E-41C0-B03E-196CEA0FC4D9}" destId="{02A9B68C-4809-407D-BDE3-BEE8F999B318}" srcOrd="0" destOrd="0" presId="urn:microsoft.com/office/officeart/2008/layout/AlternatingHexagons"/>
    <dgm:cxn modelId="{E8CE83E7-E7D0-4C8D-A3C1-0A8E8DA2AED5}" type="presOf" srcId="{562AC377-7E0A-4F77-9E72-05ECA08721F1}" destId="{22550B47-1B17-4A1F-ABDF-FCAA7CB58656}" srcOrd="0" destOrd="0" presId="urn:microsoft.com/office/officeart/2008/layout/AlternatingHexagons"/>
    <dgm:cxn modelId="{0B2880F3-4768-490B-AA9A-891B129F7F58}" srcId="{63D9BB91-D1FF-48FF-B1AF-3A15B67007C9}" destId="{22A8A56B-C68E-41C0-B03E-196CEA0FC4D9}" srcOrd="1" destOrd="0" parTransId="{A2199C28-EC9D-4759-B3F4-B247755565FC}" sibTransId="{FAE600F2-0B80-4A6B-9863-C3F8AF99DCAE}"/>
    <dgm:cxn modelId="{0A977E2E-AE16-4081-818A-DC079F9F32BE}" type="presOf" srcId="{4738E071-C787-40E4-91E7-7ABC282E49B9}" destId="{BCF564F0-606C-44AA-AF05-65D8EE673B77}" srcOrd="0" destOrd="0" presId="urn:microsoft.com/office/officeart/2008/layout/AlternatingHexagons"/>
    <dgm:cxn modelId="{9A23CFEB-E1E2-4500-9DA6-B7F7BADDC518}" srcId="{22A8A56B-C68E-41C0-B03E-196CEA0FC4D9}" destId="{E6AFDC42-2D45-430E-85C3-A905A78966DF}" srcOrd="0" destOrd="0" parTransId="{D25E9D29-EDC9-40B4-8BC4-64EDC1EA21CB}" sibTransId="{102FAC5F-7146-4290-8AB1-AC614BBAE818}"/>
    <dgm:cxn modelId="{2674F284-1519-40A8-A16F-02F703C6E73D}" type="presOf" srcId="{921A0862-ECE8-4FF7-880D-8B991379288A}" destId="{D78A6127-76ED-4DC6-B856-AA649AA5B3FA}" srcOrd="0" destOrd="0" presId="urn:microsoft.com/office/officeart/2008/layout/AlternatingHexagons"/>
    <dgm:cxn modelId="{40345498-E6DA-4EB4-B0ED-A49F40EE8A06}" type="presOf" srcId="{C81EE786-2ABB-4651-875B-8A7886E06A3C}" destId="{58507375-A1D1-487E-AC36-6AEFC143A4EF}" srcOrd="0" destOrd="1" presId="urn:microsoft.com/office/officeart/2008/layout/AlternatingHexagons"/>
    <dgm:cxn modelId="{A7E01F63-BF4D-4848-9874-217642338059}" type="presOf" srcId="{FEBDBBD0-CC32-46D5-9BB1-3C954311378A}" destId="{CD5C1875-7DD9-4B76-A6FE-83B266BEFC46}" srcOrd="0" destOrd="0" presId="urn:microsoft.com/office/officeart/2008/layout/AlternatingHexagons"/>
    <dgm:cxn modelId="{EF2F42A3-BF44-4406-B335-2CAEFB2E5C6A}" type="presOf" srcId="{4C732E8D-AD81-41E2-8533-88E69BD06F16}" destId="{B6D5BE6B-5171-4281-85CD-61DDFB8FC27D}" srcOrd="0" destOrd="0" presId="urn:microsoft.com/office/officeart/2008/layout/AlternatingHexagons"/>
    <dgm:cxn modelId="{72FBC620-9963-4A83-9E66-E400034EA06B}" srcId="{63D9BB91-D1FF-48FF-B1AF-3A15B67007C9}" destId="{921A0862-ECE8-4FF7-880D-8B991379288A}" srcOrd="0" destOrd="0" parTransId="{D0E66F94-3537-4B8F-9BEC-EE556377D4BD}" sibTransId="{FEBDBBD0-CC32-46D5-9BB1-3C954311378A}"/>
    <dgm:cxn modelId="{38C6037A-BF79-461A-9975-B2A601ED45A2}" srcId="{63D9BB91-D1FF-48FF-B1AF-3A15B67007C9}" destId="{4738E071-C787-40E4-91E7-7ABC282E49B9}" srcOrd="2" destOrd="0" parTransId="{0B1FBEDA-2A10-4111-A674-0F5D419AE69F}" sibTransId="{562AC377-7E0A-4F77-9E72-05ECA08721F1}"/>
    <dgm:cxn modelId="{AF243714-558A-40AC-AB67-3F78A43DBBBC}" type="presOf" srcId="{FAE600F2-0B80-4A6B-9863-C3F8AF99DCAE}" destId="{6A58E727-8CF7-4391-8FB1-1E79F16B4096}" srcOrd="0" destOrd="0" presId="urn:microsoft.com/office/officeart/2008/layout/AlternatingHexagons"/>
    <dgm:cxn modelId="{B4A5C225-DEC5-4B2E-BB66-EFF89A302A93}" srcId="{4738E071-C787-40E4-91E7-7ABC282E49B9}" destId="{4C732E8D-AD81-41E2-8533-88E69BD06F16}" srcOrd="0" destOrd="0" parTransId="{8A92E637-5DF2-4A8A-A323-2CCAEFC0845B}" sibTransId="{44554CC8-7BAD-40A6-B37D-B8B59E2EE839}"/>
    <dgm:cxn modelId="{D12A2011-F74C-47E2-B071-F89F59A83486}" type="presOf" srcId="{7C5039F7-BE2B-4B8C-A828-FB74337F6CFE}" destId="{58507375-A1D1-487E-AC36-6AEFC143A4EF}" srcOrd="0" destOrd="0" presId="urn:microsoft.com/office/officeart/2008/layout/AlternatingHexagons"/>
    <dgm:cxn modelId="{A07367A4-63FF-4E76-A18D-6E85D1D242F3}" srcId="{921A0862-ECE8-4FF7-880D-8B991379288A}" destId="{C81EE786-2ABB-4651-875B-8A7886E06A3C}" srcOrd="1" destOrd="0" parTransId="{FE8D8D83-D62B-4A2A-AA70-5F936DDE12CF}" sibTransId="{AEE42420-E5B2-4F88-A535-7297EF69AD23}"/>
    <dgm:cxn modelId="{9FA2074E-01FE-44B8-A094-BBE860CC02C1}" srcId="{22A8A56B-C68E-41C0-B03E-196CEA0FC4D9}" destId="{5D3B7226-8F31-4F87-BE5F-BB96E9482FDA}" srcOrd="1" destOrd="0" parTransId="{62EBB08F-CD6A-4231-9BC8-1E27AB3D597D}" sibTransId="{C3898479-0985-486A-8AA9-2B7F4317FBA0}"/>
    <dgm:cxn modelId="{DB9F0CBC-92A6-46E9-BCD6-D8259ED14540}" type="presParOf" srcId="{B426FFE0-E82C-4A50-B2CC-5BBE07AF022F}" destId="{0ABF8D77-DCE1-4F36-AD38-B200419D38C8}" srcOrd="0" destOrd="0" presId="urn:microsoft.com/office/officeart/2008/layout/AlternatingHexagons"/>
    <dgm:cxn modelId="{8340C6B0-AAB1-4DDB-A851-E9A11635282B}" type="presParOf" srcId="{0ABF8D77-DCE1-4F36-AD38-B200419D38C8}" destId="{D78A6127-76ED-4DC6-B856-AA649AA5B3FA}" srcOrd="0" destOrd="0" presId="urn:microsoft.com/office/officeart/2008/layout/AlternatingHexagons"/>
    <dgm:cxn modelId="{9FF05663-ED61-4FB1-87EC-09530B5BE8D9}" type="presParOf" srcId="{0ABF8D77-DCE1-4F36-AD38-B200419D38C8}" destId="{58507375-A1D1-487E-AC36-6AEFC143A4EF}" srcOrd="1" destOrd="0" presId="urn:microsoft.com/office/officeart/2008/layout/AlternatingHexagons"/>
    <dgm:cxn modelId="{E23E07D1-A37C-4532-9D28-BA8188F74CB0}" type="presParOf" srcId="{0ABF8D77-DCE1-4F36-AD38-B200419D38C8}" destId="{68A15028-65CC-454C-8292-8C7741935CFB}" srcOrd="2" destOrd="0" presId="urn:microsoft.com/office/officeart/2008/layout/AlternatingHexagons"/>
    <dgm:cxn modelId="{7278F814-8468-4B50-94B3-335284FD8A2F}" type="presParOf" srcId="{0ABF8D77-DCE1-4F36-AD38-B200419D38C8}" destId="{CE67F819-E461-4DD1-81F1-F5274EAFFC7E}" srcOrd="3" destOrd="0" presId="urn:microsoft.com/office/officeart/2008/layout/AlternatingHexagons"/>
    <dgm:cxn modelId="{2671A568-9ED7-46AE-AE6E-01885F1D8429}" type="presParOf" srcId="{0ABF8D77-DCE1-4F36-AD38-B200419D38C8}" destId="{CD5C1875-7DD9-4B76-A6FE-83B266BEFC46}" srcOrd="4" destOrd="0" presId="urn:microsoft.com/office/officeart/2008/layout/AlternatingHexagons"/>
    <dgm:cxn modelId="{8ED9DB35-B49F-4239-B59B-9B0274F16EE6}" type="presParOf" srcId="{B426FFE0-E82C-4A50-B2CC-5BBE07AF022F}" destId="{09EB727E-B723-45CA-B5D9-3E71DA209001}" srcOrd="1" destOrd="0" presId="urn:microsoft.com/office/officeart/2008/layout/AlternatingHexagons"/>
    <dgm:cxn modelId="{E00A0C4D-C0AC-4EA5-98F1-551845C10F58}" type="presParOf" srcId="{B426FFE0-E82C-4A50-B2CC-5BBE07AF022F}" destId="{C53328E3-AF68-4D44-B7F6-99F67CF23005}" srcOrd="2" destOrd="0" presId="urn:microsoft.com/office/officeart/2008/layout/AlternatingHexagons"/>
    <dgm:cxn modelId="{3B07DD71-4740-4B5E-902A-3343F2FC9FC4}" type="presParOf" srcId="{C53328E3-AF68-4D44-B7F6-99F67CF23005}" destId="{02A9B68C-4809-407D-BDE3-BEE8F999B318}" srcOrd="0" destOrd="0" presId="urn:microsoft.com/office/officeart/2008/layout/AlternatingHexagons"/>
    <dgm:cxn modelId="{3FD42353-95C6-4332-B055-49EF0E2696BC}" type="presParOf" srcId="{C53328E3-AF68-4D44-B7F6-99F67CF23005}" destId="{97BA89F9-3379-478E-90EE-E9273BB4151D}" srcOrd="1" destOrd="0" presId="urn:microsoft.com/office/officeart/2008/layout/AlternatingHexagons"/>
    <dgm:cxn modelId="{BACA2D0D-1F61-42FE-A8AD-7EC399016309}" type="presParOf" srcId="{C53328E3-AF68-4D44-B7F6-99F67CF23005}" destId="{14220CDE-9A8C-4522-B2DD-F81137D5B09A}" srcOrd="2" destOrd="0" presId="urn:microsoft.com/office/officeart/2008/layout/AlternatingHexagons"/>
    <dgm:cxn modelId="{388943B6-6843-464F-AD8B-3E99504F926A}" type="presParOf" srcId="{C53328E3-AF68-4D44-B7F6-99F67CF23005}" destId="{2A742255-8CA2-4493-B107-9173C3619F74}" srcOrd="3" destOrd="0" presId="urn:microsoft.com/office/officeart/2008/layout/AlternatingHexagons"/>
    <dgm:cxn modelId="{D373F206-F990-41BC-8B36-32B2B7D44BF1}" type="presParOf" srcId="{C53328E3-AF68-4D44-B7F6-99F67CF23005}" destId="{6A58E727-8CF7-4391-8FB1-1E79F16B4096}" srcOrd="4" destOrd="0" presId="urn:microsoft.com/office/officeart/2008/layout/AlternatingHexagons"/>
    <dgm:cxn modelId="{95416C33-AAB1-43B9-9B08-91274D629CCF}" type="presParOf" srcId="{B426FFE0-E82C-4A50-B2CC-5BBE07AF022F}" destId="{0F64346E-2AC5-4ACC-A1C1-1A77C025F401}" srcOrd="3" destOrd="0" presId="urn:microsoft.com/office/officeart/2008/layout/AlternatingHexagons"/>
    <dgm:cxn modelId="{C681C21F-D882-4251-9082-55B1A15D77B9}" type="presParOf" srcId="{B426FFE0-E82C-4A50-B2CC-5BBE07AF022F}" destId="{8CDF7EF7-778E-4B9B-81A1-5F17842FD910}" srcOrd="4" destOrd="0" presId="urn:microsoft.com/office/officeart/2008/layout/AlternatingHexagons"/>
    <dgm:cxn modelId="{609B8924-86C2-4C68-9B52-7CD6E4792B7A}" type="presParOf" srcId="{8CDF7EF7-778E-4B9B-81A1-5F17842FD910}" destId="{BCF564F0-606C-44AA-AF05-65D8EE673B77}" srcOrd="0" destOrd="0" presId="urn:microsoft.com/office/officeart/2008/layout/AlternatingHexagons"/>
    <dgm:cxn modelId="{7DBDE9EA-74B2-4827-96DE-CAA01154F6E4}" type="presParOf" srcId="{8CDF7EF7-778E-4B9B-81A1-5F17842FD910}" destId="{B6D5BE6B-5171-4281-85CD-61DDFB8FC27D}" srcOrd="1" destOrd="0" presId="urn:microsoft.com/office/officeart/2008/layout/AlternatingHexagons"/>
    <dgm:cxn modelId="{90BD4ED7-3BFE-43EB-961F-5A65E3DD670C}" type="presParOf" srcId="{8CDF7EF7-778E-4B9B-81A1-5F17842FD910}" destId="{3DF65F3E-32EC-462F-9D99-2F7364A4163E}" srcOrd="2" destOrd="0" presId="urn:microsoft.com/office/officeart/2008/layout/AlternatingHexagons"/>
    <dgm:cxn modelId="{D474239A-E8FB-420F-9D6E-8A811C7CBD21}" type="presParOf" srcId="{8CDF7EF7-778E-4B9B-81A1-5F17842FD910}" destId="{514ACBD0-AF8E-4C0E-A6E2-DD7D1D4875CF}" srcOrd="3" destOrd="0" presId="urn:microsoft.com/office/officeart/2008/layout/AlternatingHexagons"/>
    <dgm:cxn modelId="{454D68EB-E04B-488E-9A24-C53A23C28A14}" type="presParOf" srcId="{8CDF7EF7-778E-4B9B-81A1-5F17842FD910}" destId="{22550B47-1B17-4A1F-ABDF-FCAA7CB58656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FA1B43-CAC1-4D4B-A422-C1472E3369D0}">
      <dsp:nvSpPr>
        <dsp:cNvPr id="0" name=""/>
        <dsp:cNvSpPr/>
      </dsp:nvSpPr>
      <dsp:spPr>
        <a:xfrm>
          <a:off x="930216" y="104723"/>
          <a:ext cx="2166701" cy="2166701"/>
        </a:xfrm>
        <a:prstGeom prst="ellipse">
          <a:avLst/>
        </a:prstGeom>
        <a:noFill/>
        <a:ln w="254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1.</a:t>
          </a:r>
          <a:r>
            <a:rPr kumimoji="1" lang="ja-JP" altLang="en-US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 多摩地域の</a:t>
          </a:r>
          <a:r>
            <a:rPr kumimoji="1" lang="en-US" altLang="ja-JP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/>
          </a:r>
          <a:br>
            <a:rPr kumimoji="1" lang="en-US" altLang="ja-JP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</a:br>
          <a:r>
            <a:rPr kumimoji="1" lang="ja-JP" altLang="en-US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シンクタンク</a:t>
          </a:r>
          <a:endParaRPr kumimoji="1" lang="en-US" altLang="ja-JP" sz="1200" b="1" kern="1200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8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多摩地域の社会・経済・産業に関する調査・分析および情報発信の実施</a:t>
          </a:r>
          <a:endParaRPr kumimoji="1" lang="ja-JP" altLang="en-US" sz="800" kern="1200" dirty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sp:txBody>
      <dsp:txXfrm>
        <a:off x="1219109" y="483896"/>
        <a:ext cx="1588914" cy="975015"/>
      </dsp:txXfrm>
    </dsp:sp>
    <dsp:sp modelId="{A8D32B94-31CC-4B40-B530-A7088E9EA5AF}">
      <dsp:nvSpPr>
        <dsp:cNvPr id="0" name=""/>
        <dsp:cNvSpPr/>
      </dsp:nvSpPr>
      <dsp:spPr>
        <a:xfrm>
          <a:off x="1712034" y="1458912"/>
          <a:ext cx="2166701" cy="2166701"/>
        </a:xfrm>
        <a:prstGeom prst="ellipse">
          <a:avLst/>
        </a:prstGeom>
        <a:noFill/>
        <a:ln w="25400" cap="flat" cmpd="sng" algn="ctr">
          <a:solidFill>
            <a:schemeClr val="accent5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en-US" altLang="ja-JP" sz="1200" b="1" kern="1200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2.</a:t>
          </a:r>
          <a:r>
            <a:rPr kumimoji="1" lang="ja-JP" altLang="en-US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 自治体・企業の</a:t>
          </a:r>
          <a:r>
            <a:rPr kumimoji="1" lang="en-US" altLang="ja-JP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/>
          </a:r>
          <a:br>
            <a:rPr kumimoji="1" lang="en-US" altLang="ja-JP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</a:br>
          <a:r>
            <a:rPr kumimoji="1" lang="ja-JP" altLang="en-US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シンクタンク</a:t>
          </a:r>
          <a:endParaRPr kumimoji="1" lang="en-US" altLang="ja-JP" sz="1200" b="1" kern="1200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8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外部からの委託調査・分析の実施</a:t>
          </a:r>
          <a:endParaRPr kumimoji="1" lang="ja-JP" altLang="en-US" sz="800" kern="1200" dirty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sp:txBody>
      <dsp:txXfrm>
        <a:off x="2374683" y="2018643"/>
        <a:ext cx="1300020" cy="1191685"/>
      </dsp:txXfrm>
    </dsp:sp>
    <dsp:sp modelId="{86247662-1357-40B6-BB39-9E058865EB2B}">
      <dsp:nvSpPr>
        <dsp:cNvPr id="0" name=""/>
        <dsp:cNvSpPr/>
      </dsp:nvSpPr>
      <dsp:spPr>
        <a:xfrm>
          <a:off x="148398" y="1458912"/>
          <a:ext cx="2166701" cy="2166701"/>
        </a:xfrm>
        <a:prstGeom prst="ellipse">
          <a:avLst/>
        </a:prstGeom>
        <a:noFill/>
        <a:ln w="25400" cap="flat" cmpd="sng" algn="ctr">
          <a:solidFill>
            <a:schemeClr val="accent5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en-US" altLang="ja-JP" sz="1200" b="1" kern="1200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3.</a:t>
          </a:r>
          <a:r>
            <a:rPr kumimoji="1" lang="ja-JP" altLang="en-US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 たましん</a:t>
          </a:r>
          <a:r>
            <a:rPr kumimoji="1" lang="ja-JP" altLang="en-US" sz="1200" b="1" kern="1200" dirty="0" err="1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の</a:t>
          </a:r>
          <a:r>
            <a:rPr kumimoji="1" lang="en-US" altLang="ja-JP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/>
          </a:r>
          <a:br>
            <a:rPr kumimoji="1" lang="en-US" altLang="ja-JP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</a:br>
          <a:r>
            <a:rPr kumimoji="1" lang="ja-JP" altLang="en-US" sz="12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シンクタンク</a:t>
          </a:r>
          <a:endParaRPr kumimoji="1" lang="en-US" altLang="ja-JP" sz="1200" b="1" kern="1200" dirty="0" smtClean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8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rPr>
            <a:t>金庫の経営や課題解決活動に関する調査分析の実施</a:t>
          </a:r>
          <a:endParaRPr kumimoji="1" lang="ja-JP" altLang="en-US" sz="800" kern="1200" dirty="0">
            <a:solidFill>
              <a:schemeClr val="tx1">
                <a:lumMod val="65000"/>
                <a:lumOff val="35000"/>
              </a:schemeClr>
            </a:solidFill>
            <a:latin typeface="メイリオ" panose="020B0604030504040204" pitchFamily="50" charset="-128"/>
            <a:ea typeface="メイリオ" panose="020B0604030504040204" pitchFamily="50" charset="-128"/>
          </a:endParaRPr>
        </a:p>
      </dsp:txBody>
      <dsp:txXfrm>
        <a:off x="352429" y="2018643"/>
        <a:ext cx="1300020" cy="11916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142A5A-62BE-4956-BE8A-FF9BBBB426EF}">
      <dsp:nvSpPr>
        <dsp:cNvPr id="0" name=""/>
        <dsp:cNvSpPr/>
      </dsp:nvSpPr>
      <dsp:spPr>
        <a:xfrm>
          <a:off x="185166" y="308673"/>
          <a:ext cx="4567428" cy="4567427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kern="1200" dirty="0" smtClean="0"/>
            <a:t>Info</a:t>
          </a:r>
          <a:r>
            <a:rPr kumimoji="1" lang="ja-JP" altLang="en-US" sz="2400" kern="1200" dirty="0" smtClean="0"/>
            <a:t> </a:t>
          </a:r>
          <a:r>
            <a:rPr kumimoji="1" lang="en-US" altLang="ja-JP" sz="2400" kern="1200" dirty="0" smtClean="0"/>
            <a:t>Graphics</a:t>
          </a:r>
          <a:endParaRPr kumimoji="1" lang="ja-JP" altLang="en-US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ja-JP" altLang="en-US" sz="1900" kern="1200" dirty="0" smtClean="0"/>
            <a:t>特定のメッセージを伝達することが主な目的</a:t>
          </a:r>
          <a:endParaRPr kumimoji="1" lang="ja-JP" alt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ja-JP" altLang="en-US" sz="1900" kern="1200" dirty="0" smtClean="0"/>
            <a:t>静的なコンテンツであることが多い</a:t>
          </a:r>
          <a:endParaRPr kumimoji="1" lang="ja-JP" altLang="en-US" sz="1900" kern="1200" dirty="0"/>
        </a:p>
      </dsp:txBody>
      <dsp:txXfrm>
        <a:off x="822959" y="847271"/>
        <a:ext cx="2633472" cy="3490232"/>
      </dsp:txXfrm>
    </dsp:sp>
    <dsp:sp modelId="{7F1CCAC2-D234-43F7-94D5-901AA2DC73A5}">
      <dsp:nvSpPr>
        <dsp:cNvPr id="0" name=""/>
        <dsp:cNvSpPr/>
      </dsp:nvSpPr>
      <dsp:spPr>
        <a:xfrm>
          <a:off x="3477006" y="308673"/>
          <a:ext cx="4567428" cy="4567427"/>
        </a:xfrm>
        <a:prstGeom prst="ellipse">
          <a:avLst/>
        </a:prstGeom>
        <a:solidFill>
          <a:schemeClr val="l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400" kern="1200" dirty="0" smtClean="0"/>
            <a:t>Data</a:t>
          </a:r>
          <a:r>
            <a:rPr kumimoji="1" lang="ja-JP" altLang="en-US" sz="2400" kern="1200" dirty="0" smtClean="0"/>
            <a:t> </a:t>
          </a:r>
          <a:r>
            <a:rPr kumimoji="1" lang="en-US" altLang="ja-JP" sz="2400" kern="1200" dirty="0" smtClean="0"/>
            <a:t>Visualization</a:t>
          </a:r>
          <a:endParaRPr kumimoji="1" lang="ja-JP" altLang="en-US" sz="24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ja-JP" altLang="en-US" sz="1900" kern="1200" dirty="0" smtClean="0"/>
            <a:t>データを可視化し、わかりやすく表現することが主な目的</a:t>
          </a:r>
          <a:endParaRPr kumimoji="1" lang="ja-JP" alt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kumimoji="1" lang="ja-JP" altLang="en-US" sz="1900" kern="1200" dirty="0" smtClean="0"/>
            <a:t>動的なコンテンツであることが多い</a:t>
          </a:r>
          <a:endParaRPr kumimoji="1" lang="ja-JP" altLang="en-US" sz="1900" kern="1200" dirty="0"/>
        </a:p>
      </dsp:txBody>
      <dsp:txXfrm>
        <a:off x="4773168" y="847271"/>
        <a:ext cx="2633472" cy="34902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8C0AAF-E3A3-4AD8-93A5-52D8BBEF56C8}">
      <dsp:nvSpPr>
        <dsp:cNvPr id="0" name=""/>
        <dsp:cNvSpPr/>
      </dsp:nvSpPr>
      <dsp:spPr>
        <a:xfrm>
          <a:off x="1004" y="0"/>
          <a:ext cx="2611933" cy="5184775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900" kern="1200" dirty="0" smtClean="0"/>
            <a:t>グラフ</a:t>
          </a:r>
          <a:endParaRPr kumimoji="1" lang="ja-JP" altLang="en-US" sz="2900" kern="1200" dirty="0"/>
        </a:p>
      </dsp:txBody>
      <dsp:txXfrm>
        <a:off x="1004" y="0"/>
        <a:ext cx="2611933" cy="1555432"/>
      </dsp:txXfrm>
    </dsp:sp>
    <dsp:sp modelId="{A6ABB5FF-DBA1-47DD-ABA3-1FE14FFB0BFF}">
      <dsp:nvSpPr>
        <dsp:cNvPr id="0" name=""/>
        <dsp:cNvSpPr/>
      </dsp:nvSpPr>
      <dsp:spPr>
        <a:xfrm>
          <a:off x="262197" y="1555559"/>
          <a:ext cx="2089546" cy="755311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smtClean="0"/>
            <a:t>E2D3</a:t>
          </a:r>
          <a:endParaRPr kumimoji="1" lang="ja-JP" altLang="en-US" sz="1700" kern="1200" dirty="0"/>
        </a:p>
      </dsp:txBody>
      <dsp:txXfrm>
        <a:off x="284319" y="1577681"/>
        <a:ext cx="2045302" cy="711067"/>
      </dsp:txXfrm>
    </dsp:sp>
    <dsp:sp modelId="{D3B0AA10-DFFC-4965-A1F9-F57C4A0887AF}">
      <dsp:nvSpPr>
        <dsp:cNvPr id="0" name=""/>
        <dsp:cNvSpPr/>
      </dsp:nvSpPr>
      <dsp:spPr>
        <a:xfrm>
          <a:off x="262197" y="2427072"/>
          <a:ext cx="2089546" cy="755311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smtClean="0"/>
            <a:t>D3.js</a:t>
          </a:r>
        </a:p>
      </dsp:txBody>
      <dsp:txXfrm>
        <a:off x="284319" y="2449194"/>
        <a:ext cx="2045302" cy="711067"/>
      </dsp:txXfrm>
    </dsp:sp>
    <dsp:sp modelId="{045B85FC-E740-4463-8669-E1E7AD71ED25}">
      <dsp:nvSpPr>
        <dsp:cNvPr id="0" name=""/>
        <dsp:cNvSpPr/>
      </dsp:nvSpPr>
      <dsp:spPr>
        <a:xfrm>
          <a:off x="262197" y="3298585"/>
          <a:ext cx="2089546" cy="755311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smtClean="0"/>
            <a:t>Google</a:t>
          </a:r>
          <a:r>
            <a:rPr kumimoji="1" lang="ja-JP" altLang="en-US" sz="1700" kern="1200" dirty="0" smtClean="0"/>
            <a:t> </a:t>
          </a:r>
          <a:r>
            <a:rPr kumimoji="1" lang="en-US" altLang="ja-JP" sz="1700" kern="1200" dirty="0" smtClean="0"/>
            <a:t>Chart</a:t>
          </a:r>
        </a:p>
      </dsp:txBody>
      <dsp:txXfrm>
        <a:off x="284319" y="3320707"/>
        <a:ext cx="2045302" cy="711067"/>
      </dsp:txXfrm>
    </dsp:sp>
    <dsp:sp modelId="{5FDAB1F9-A6D3-428B-8C3C-466AFFA170E7}">
      <dsp:nvSpPr>
        <dsp:cNvPr id="0" name=""/>
        <dsp:cNvSpPr/>
      </dsp:nvSpPr>
      <dsp:spPr>
        <a:xfrm>
          <a:off x="262197" y="4170098"/>
          <a:ext cx="2089546" cy="755311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smtClean="0"/>
            <a:t>Tableau</a:t>
          </a:r>
          <a:r>
            <a:rPr kumimoji="1" lang="ja-JP" altLang="en-US" sz="1700" kern="1200" dirty="0" smtClean="0"/>
            <a:t> </a:t>
          </a:r>
          <a:r>
            <a:rPr kumimoji="1" lang="en-US" altLang="ja-JP" sz="1700" kern="1200" dirty="0" smtClean="0"/>
            <a:t>Public</a:t>
          </a:r>
        </a:p>
      </dsp:txBody>
      <dsp:txXfrm>
        <a:off x="284319" y="4192220"/>
        <a:ext cx="2045302" cy="711067"/>
      </dsp:txXfrm>
    </dsp:sp>
    <dsp:sp modelId="{78756395-4BBB-4F3B-BED0-DCF698279CD1}">
      <dsp:nvSpPr>
        <dsp:cNvPr id="0" name=""/>
        <dsp:cNvSpPr/>
      </dsp:nvSpPr>
      <dsp:spPr>
        <a:xfrm>
          <a:off x="2808833" y="0"/>
          <a:ext cx="2611933" cy="5184775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900" kern="1200" dirty="0" smtClean="0"/>
            <a:t>地図</a:t>
          </a:r>
          <a:endParaRPr kumimoji="1" lang="ja-JP" altLang="en-US" sz="2900" kern="1200" dirty="0"/>
        </a:p>
      </dsp:txBody>
      <dsp:txXfrm>
        <a:off x="2808833" y="0"/>
        <a:ext cx="2611933" cy="1555432"/>
      </dsp:txXfrm>
    </dsp:sp>
    <dsp:sp modelId="{2CF95BD5-A172-4444-BA64-4A6431C6FA5E}">
      <dsp:nvSpPr>
        <dsp:cNvPr id="0" name=""/>
        <dsp:cNvSpPr/>
      </dsp:nvSpPr>
      <dsp:spPr>
        <a:xfrm>
          <a:off x="3070026" y="1555685"/>
          <a:ext cx="2089546" cy="4977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smtClean="0"/>
            <a:t>QGIS</a:t>
          </a:r>
          <a:endParaRPr kumimoji="1" lang="ja-JP" altLang="en-US" sz="1700" kern="1200" dirty="0"/>
        </a:p>
      </dsp:txBody>
      <dsp:txXfrm>
        <a:off x="3084606" y="1570265"/>
        <a:ext cx="2060386" cy="468621"/>
      </dsp:txXfrm>
    </dsp:sp>
    <dsp:sp modelId="{862C0C11-E58B-4CB7-AA54-4D9D025E24CE}">
      <dsp:nvSpPr>
        <dsp:cNvPr id="0" name=""/>
        <dsp:cNvSpPr/>
      </dsp:nvSpPr>
      <dsp:spPr>
        <a:xfrm>
          <a:off x="3070026" y="2130048"/>
          <a:ext cx="2089546" cy="4977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smtClean="0"/>
            <a:t>MANDARA</a:t>
          </a:r>
          <a:endParaRPr kumimoji="1" lang="ja-JP" altLang="en-US" sz="1700" kern="1200" dirty="0"/>
        </a:p>
      </dsp:txBody>
      <dsp:txXfrm>
        <a:off x="3084606" y="2144628"/>
        <a:ext cx="2060386" cy="468621"/>
      </dsp:txXfrm>
    </dsp:sp>
    <dsp:sp modelId="{CA3172BF-6FBE-4C6A-B0DF-D9479964D82F}">
      <dsp:nvSpPr>
        <dsp:cNvPr id="0" name=""/>
        <dsp:cNvSpPr/>
      </dsp:nvSpPr>
      <dsp:spPr>
        <a:xfrm>
          <a:off x="3070026" y="2704412"/>
          <a:ext cx="2089546" cy="4977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err="1" smtClean="0"/>
            <a:t>jSTAT</a:t>
          </a:r>
          <a:r>
            <a:rPr kumimoji="1" lang="ja-JP" altLang="en-US" sz="1700" kern="1200" dirty="0" smtClean="0"/>
            <a:t> </a:t>
          </a:r>
          <a:r>
            <a:rPr kumimoji="1" lang="en-US" altLang="ja-JP" sz="1700" kern="1200" dirty="0" smtClean="0"/>
            <a:t>MAP</a:t>
          </a:r>
          <a:endParaRPr kumimoji="1" lang="ja-JP" altLang="en-US" sz="1700" kern="1200" dirty="0"/>
        </a:p>
      </dsp:txBody>
      <dsp:txXfrm>
        <a:off x="3084606" y="2718992"/>
        <a:ext cx="2060386" cy="468621"/>
      </dsp:txXfrm>
    </dsp:sp>
    <dsp:sp modelId="{E84D21E1-278E-4266-B43F-C49BF1DBB07A}">
      <dsp:nvSpPr>
        <dsp:cNvPr id="0" name=""/>
        <dsp:cNvSpPr/>
      </dsp:nvSpPr>
      <dsp:spPr>
        <a:xfrm>
          <a:off x="3070026" y="3278775"/>
          <a:ext cx="2089546" cy="497781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smtClean="0"/>
            <a:t>Leaflet</a:t>
          </a:r>
          <a:endParaRPr kumimoji="1" lang="ja-JP" altLang="en-US" sz="1700" kern="1200" dirty="0"/>
        </a:p>
      </dsp:txBody>
      <dsp:txXfrm>
        <a:off x="3084606" y="3293355"/>
        <a:ext cx="2060386" cy="468621"/>
      </dsp:txXfrm>
    </dsp:sp>
    <dsp:sp modelId="{A8E02250-C9C2-434A-8418-7896ED4A9AF8}">
      <dsp:nvSpPr>
        <dsp:cNvPr id="0" name=""/>
        <dsp:cNvSpPr/>
      </dsp:nvSpPr>
      <dsp:spPr>
        <a:xfrm>
          <a:off x="3070026" y="3853138"/>
          <a:ext cx="2089546" cy="497781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smtClean="0"/>
            <a:t>Google</a:t>
          </a:r>
          <a:r>
            <a:rPr kumimoji="1" lang="ja-JP" altLang="en-US" sz="1700" kern="1200" dirty="0" smtClean="0"/>
            <a:t> </a:t>
          </a:r>
          <a:r>
            <a:rPr kumimoji="1" lang="en-US" altLang="ja-JP" sz="1700" kern="1200" dirty="0" smtClean="0"/>
            <a:t>Map</a:t>
          </a:r>
          <a:r>
            <a:rPr kumimoji="1" lang="ja-JP" altLang="en-US" sz="1700" kern="1200" dirty="0" smtClean="0"/>
            <a:t> </a:t>
          </a:r>
          <a:r>
            <a:rPr kumimoji="1" lang="en-US" altLang="ja-JP" sz="1700" kern="1200" dirty="0" smtClean="0"/>
            <a:t>API</a:t>
          </a:r>
          <a:endParaRPr kumimoji="1" lang="ja-JP" altLang="en-US" sz="1700" kern="1200" dirty="0"/>
        </a:p>
      </dsp:txBody>
      <dsp:txXfrm>
        <a:off x="3084606" y="3867718"/>
        <a:ext cx="2060386" cy="468621"/>
      </dsp:txXfrm>
    </dsp:sp>
    <dsp:sp modelId="{963CC6A2-4133-4253-8D56-E2C57676C651}">
      <dsp:nvSpPr>
        <dsp:cNvPr id="0" name=""/>
        <dsp:cNvSpPr/>
      </dsp:nvSpPr>
      <dsp:spPr>
        <a:xfrm>
          <a:off x="3070026" y="4427501"/>
          <a:ext cx="2089546" cy="497781"/>
        </a:xfrm>
        <a:prstGeom prst="roundRect">
          <a:avLst>
            <a:gd name="adj" fmla="val 10000"/>
          </a:avLst>
        </a:prstGeom>
        <a:solidFill>
          <a:schemeClr val="accent4"/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err="1" smtClean="0"/>
            <a:t>OpenLayers</a:t>
          </a:r>
          <a:endParaRPr kumimoji="1" lang="ja-JP" altLang="en-US" sz="1700" kern="1200" dirty="0"/>
        </a:p>
      </dsp:txBody>
      <dsp:txXfrm>
        <a:off x="3084606" y="4442081"/>
        <a:ext cx="2060386" cy="468621"/>
      </dsp:txXfrm>
    </dsp:sp>
    <dsp:sp modelId="{90A36004-CE7C-4734-9EAE-239E1223C783}">
      <dsp:nvSpPr>
        <dsp:cNvPr id="0" name=""/>
        <dsp:cNvSpPr/>
      </dsp:nvSpPr>
      <dsp:spPr>
        <a:xfrm>
          <a:off x="5616661" y="0"/>
          <a:ext cx="2611933" cy="5184775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900" kern="1200" dirty="0" smtClean="0"/>
            <a:t>Visualization</a:t>
          </a:r>
          <a:r>
            <a:rPr kumimoji="1" lang="ja-JP" altLang="en-US" sz="2900" kern="1200" dirty="0" smtClean="0"/>
            <a:t>サイト</a:t>
          </a:r>
          <a:endParaRPr kumimoji="1" lang="ja-JP" altLang="en-US" sz="2900" kern="1200" dirty="0"/>
        </a:p>
      </dsp:txBody>
      <dsp:txXfrm>
        <a:off x="5616661" y="0"/>
        <a:ext cx="2611933" cy="1555432"/>
      </dsp:txXfrm>
    </dsp:sp>
    <dsp:sp modelId="{0F3DE981-DCDD-4947-881C-FADE256B38E5}">
      <dsp:nvSpPr>
        <dsp:cNvPr id="0" name=""/>
        <dsp:cNvSpPr/>
      </dsp:nvSpPr>
      <dsp:spPr>
        <a:xfrm>
          <a:off x="5877855" y="1556413"/>
          <a:ext cx="2089546" cy="59980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700" kern="1200" dirty="0" smtClean="0"/>
            <a:t>RESAS</a:t>
          </a:r>
          <a:endParaRPr kumimoji="1" lang="ja-JP" altLang="en-US" sz="1700" kern="1200" dirty="0"/>
        </a:p>
      </dsp:txBody>
      <dsp:txXfrm>
        <a:off x="5895423" y="1573981"/>
        <a:ext cx="2054410" cy="564670"/>
      </dsp:txXfrm>
    </dsp:sp>
    <dsp:sp modelId="{89990888-4576-4751-9924-2468EA2BCDA4}">
      <dsp:nvSpPr>
        <dsp:cNvPr id="0" name=""/>
        <dsp:cNvSpPr/>
      </dsp:nvSpPr>
      <dsp:spPr>
        <a:xfrm>
          <a:off x="5877855" y="2248497"/>
          <a:ext cx="2089546" cy="59980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700" kern="1200" dirty="0" smtClean="0"/>
            <a:t>統計ダッシュボード</a:t>
          </a:r>
          <a:endParaRPr kumimoji="1" lang="ja-JP" altLang="en-US" sz="1700" kern="1200" dirty="0"/>
        </a:p>
      </dsp:txBody>
      <dsp:txXfrm>
        <a:off x="5895423" y="2266065"/>
        <a:ext cx="2054410" cy="564670"/>
      </dsp:txXfrm>
    </dsp:sp>
    <dsp:sp modelId="{126FE883-DB48-45BE-9B0F-A35DBAF2E70C}">
      <dsp:nvSpPr>
        <dsp:cNvPr id="0" name=""/>
        <dsp:cNvSpPr/>
      </dsp:nvSpPr>
      <dsp:spPr>
        <a:xfrm>
          <a:off x="5877855" y="2940581"/>
          <a:ext cx="2089546" cy="59980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700" kern="1200" dirty="0" smtClean="0"/>
            <a:t>日経</a:t>
          </a:r>
          <a:r>
            <a:rPr kumimoji="1" lang="en-US" altLang="ja-JP" sz="1700" kern="1200" dirty="0" smtClean="0"/>
            <a:t>Visual</a:t>
          </a:r>
          <a:r>
            <a:rPr kumimoji="1" lang="ja-JP" altLang="en-US" sz="1700" kern="1200" dirty="0" smtClean="0"/>
            <a:t> </a:t>
          </a:r>
          <a:r>
            <a:rPr kumimoji="1" lang="en-US" altLang="ja-JP" sz="1700" kern="1200" dirty="0" smtClean="0"/>
            <a:t>Data</a:t>
          </a:r>
          <a:endParaRPr kumimoji="1" lang="ja-JP" altLang="en-US" sz="1700" kern="1200" dirty="0"/>
        </a:p>
      </dsp:txBody>
      <dsp:txXfrm>
        <a:off x="5895423" y="2958149"/>
        <a:ext cx="2054410" cy="564670"/>
      </dsp:txXfrm>
    </dsp:sp>
    <dsp:sp modelId="{3C6FF76E-10AF-467E-9EF4-5C562D8DC272}">
      <dsp:nvSpPr>
        <dsp:cNvPr id="0" name=""/>
        <dsp:cNvSpPr/>
      </dsp:nvSpPr>
      <dsp:spPr>
        <a:xfrm>
          <a:off x="5877855" y="3632665"/>
          <a:ext cx="2089546" cy="59980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700" kern="1200" dirty="0" smtClean="0"/>
            <a:t>朝デジスペシャル</a:t>
          </a:r>
          <a:endParaRPr kumimoji="1" lang="en-US" altLang="ja-JP" sz="1700" kern="1200" dirty="0" smtClean="0"/>
        </a:p>
      </dsp:txBody>
      <dsp:txXfrm>
        <a:off x="5895423" y="3650233"/>
        <a:ext cx="2054410" cy="564670"/>
      </dsp:txXfrm>
    </dsp:sp>
    <dsp:sp modelId="{89AC8EE9-FC1F-4CE5-BA29-0C58D1BD602F}">
      <dsp:nvSpPr>
        <dsp:cNvPr id="0" name=""/>
        <dsp:cNvSpPr/>
      </dsp:nvSpPr>
      <dsp:spPr>
        <a:xfrm>
          <a:off x="5877855" y="4324749"/>
          <a:ext cx="2089546" cy="59980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700" kern="1200" dirty="0" smtClean="0"/>
            <a:t>その他いろいろ</a:t>
          </a:r>
          <a:endParaRPr kumimoji="1" lang="en-US" altLang="ja-JP" sz="1700" kern="1200" dirty="0" smtClean="0"/>
        </a:p>
      </dsp:txBody>
      <dsp:txXfrm>
        <a:off x="5895423" y="4342317"/>
        <a:ext cx="2054410" cy="5646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8A6127-76ED-4DC6-B856-AA649AA5B3FA}">
      <dsp:nvSpPr>
        <dsp:cNvPr id="0" name=""/>
        <dsp:cNvSpPr/>
      </dsp:nvSpPr>
      <dsp:spPr>
        <a:xfrm rot="5400000">
          <a:off x="3582224" y="127641"/>
          <a:ext cx="1919882" cy="1670298"/>
        </a:xfrm>
        <a:prstGeom prst="hexagon">
          <a:avLst>
            <a:gd name="adj" fmla="val 25000"/>
            <a:gd name="vf" fmla="val 11547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500" kern="1200" dirty="0" smtClean="0">
              <a:solidFill>
                <a:schemeClr val="bg1"/>
              </a:solidFill>
            </a:rPr>
            <a:t>e-Stat</a:t>
          </a:r>
          <a:endParaRPr kumimoji="1" lang="ja-JP" altLang="en-US" sz="2500" kern="1200" dirty="0">
            <a:solidFill>
              <a:schemeClr val="bg1"/>
            </a:solidFill>
          </a:endParaRPr>
        </a:p>
      </dsp:txBody>
      <dsp:txXfrm rot="-5400000">
        <a:off x="3967304" y="302031"/>
        <a:ext cx="1149722" cy="1321518"/>
      </dsp:txXfrm>
    </dsp:sp>
    <dsp:sp modelId="{58507375-A1D1-487E-AC36-6AEFC143A4EF}">
      <dsp:nvSpPr>
        <dsp:cNvPr id="0" name=""/>
        <dsp:cNvSpPr/>
      </dsp:nvSpPr>
      <dsp:spPr>
        <a:xfrm>
          <a:off x="5427999" y="386826"/>
          <a:ext cx="2142589" cy="1151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200" kern="1200" dirty="0" smtClean="0"/>
            <a:t>国内最大の統計サイト</a:t>
          </a:r>
          <a:endParaRPr kumimoji="1" lang="ja-JP" altLang="en-US" sz="1200" kern="1200" dirty="0"/>
        </a:p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200" kern="1200" dirty="0" smtClean="0"/>
            <a:t>Shape</a:t>
          </a:r>
          <a:r>
            <a:rPr kumimoji="1" lang="ja-JP" altLang="en-US" sz="1200" kern="1200" dirty="0" smtClean="0"/>
            <a:t>ファイルも配布</a:t>
          </a:r>
          <a:endParaRPr kumimoji="1" lang="ja-JP" altLang="en-US" sz="1200" kern="1200" dirty="0"/>
        </a:p>
      </dsp:txBody>
      <dsp:txXfrm>
        <a:off x="5427999" y="386826"/>
        <a:ext cx="2142589" cy="1151929"/>
      </dsp:txXfrm>
    </dsp:sp>
    <dsp:sp modelId="{CD5C1875-7DD9-4B76-A6FE-83B266BEFC46}">
      <dsp:nvSpPr>
        <dsp:cNvPr id="0" name=""/>
        <dsp:cNvSpPr/>
      </dsp:nvSpPr>
      <dsp:spPr>
        <a:xfrm rot="5400000">
          <a:off x="1778302" y="127641"/>
          <a:ext cx="1919882" cy="1670298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3600" kern="1200"/>
        </a:p>
      </dsp:txBody>
      <dsp:txXfrm rot="-5400000">
        <a:off x="2163382" y="302031"/>
        <a:ext cx="1149722" cy="1321518"/>
      </dsp:txXfrm>
    </dsp:sp>
    <dsp:sp modelId="{02A9B68C-4809-407D-BDE3-BEE8F999B318}">
      <dsp:nvSpPr>
        <dsp:cNvPr id="0" name=""/>
        <dsp:cNvSpPr/>
      </dsp:nvSpPr>
      <dsp:spPr>
        <a:xfrm rot="5400000">
          <a:off x="2676807" y="1757238"/>
          <a:ext cx="1919882" cy="1670298"/>
        </a:xfrm>
        <a:prstGeom prst="hexagon">
          <a:avLst>
            <a:gd name="adj" fmla="val 25000"/>
            <a:gd name="vf" fmla="val 11547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500" kern="1200" dirty="0" smtClean="0">
              <a:solidFill>
                <a:schemeClr val="bg1"/>
              </a:solidFill>
            </a:rPr>
            <a:t>国土数値情報</a:t>
          </a:r>
          <a:endParaRPr kumimoji="1" lang="ja-JP" altLang="en-US" sz="2500" kern="1200" dirty="0">
            <a:solidFill>
              <a:schemeClr val="bg1"/>
            </a:solidFill>
          </a:endParaRPr>
        </a:p>
      </dsp:txBody>
      <dsp:txXfrm rot="-5400000">
        <a:off x="3061887" y="1931628"/>
        <a:ext cx="1149722" cy="1321518"/>
      </dsp:txXfrm>
    </dsp:sp>
    <dsp:sp modelId="{97BA89F9-3379-478E-90EE-E9273BB4151D}">
      <dsp:nvSpPr>
        <dsp:cNvPr id="0" name=""/>
        <dsp:cNvSpPr/>
      </dsp:nvSpPr>
      <dsp:spPr>
        <a:xfrm>
          <a:off x="659010" y="2016422"/>
          <a:ext cx="2073473" cy="1151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200" kern="1200" dirty="0" smtClean="0"/>
            <a:t>豊富な</a:t>
          </a:r>
          <a:r>
            <a:rPr kumimoji="1" lang="en-US" altLang="ja-JP" sz="1200" kern="1200" dirty="0" smtClean="0"/>
            <a:t>Shape</a:t>
          </a:r>
          <a:r>
            <a:rPr kumimoji="1" lang="ja-JP" altLang="en-US" sz="1200" kern="1200" dirty="0" smtClean="0"/>
            <a:t>ファイルを提供</a:t>
          </a:r>
          <a:endParaRPr kumimoji="1" lang="ja-JP" altLang="en-US" sz="1200" kern="1200" dirty="0"/>
        </a:p>
        <a:p>
          <a:pPr lvl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1200" kern="1200" dirty="0" smtClean="0"/>
            <a:t>鉄道や道路データなどもある</a:t>
          </a:r>
          <a:endParaRPr kumimoji="1" lang="ja-JP" altLang="en-US" sz="1200" kern="1200" dirty="0"/>
        </a:p>
      </dsp:txBody>
      <dsp:txXfrm>
        <a:off x="659010" y="2016422"/>
        <a:ext cx="2073473" cy="1151929"/>
      </dsp:txXfrm>
    </dsp:sp>
    <dsp:sp modelId="{6A58E727-8CF7-4391-8FB1-1E79F16B4096}">
      <dsp:nvSpPr>
        <dsp:cNvPr id="0" name=""/>
        <dsp:cNvSpPr/>
      </dsp:nvSpPr>
      <dsp:spPr>
        <a:xfrm rot="5400000">
          <a:off x="4480729" y="1757238"/>
          <a:ext cx="1919882" cy="1670298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3600" kern="1200"/>
        </a:p>
      </dsp:txBody>
      <dsp:txXfrm rot="-5400000">
        <a:off x="4865809" y="1931628"/>
        <a:ext cx="1149722" cy="1321518"/>
      </dsp:txXfrm>
    </dsp:sp>
    <dsp:sp modelId="{BCF564F0-606C-44AA-AF05-65D8EE673B77}">
      <dsp:nvSpPr>
        <dsp:cNvPr id="0" name=""/>
        <dsp:cNvSpPr/>
      </dsp:nvSpPr>
      <dsp:spPr>
        <a:xfrm rot="5400000">
          <a:off x="3582224" y="3386835"/>
          <a:ext cx="1919882" cy="1670298"/>
        </a:xfrm>
        <a:prstGeom prst="hexagon">
          <a:avLst>
            <a:gd name="adj" fmla="val 25000"/>
            <a:gd name="vf" fmla="val 115470"/>
          </a:avLst>
        </a:prstGeom>
        <a:solidFill>
          <a:schemeClr val="accent5"/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ja-JP" altLang="en-US" sz="2500" kern="1200" dirty="0" smtClean="0">
              <a:solidFill>
                <a:schemeClr val="bg1"/>
              </a:solidFill>
            </a:rPr>
            <a:t>国土地理院</a:t>
          </a:r>
          <a:endParaRPr kumimoji="1" lang="ja-JP" altLang="en-US" sz="2500" kern="1200" dirty="0">
            <a:solidFill>
              <a:schemeClr val="bg1"/>
            </a:solidFill>
          </a:endParaRPr>
        </a:p>
      </dsp:txBody>
      <dsp:txXfrm rot="-5400000">
        <a:off x="3967304" y="3561225"/>
        <a:ext cx="1149722" cy="1321518"/>
      </dsp:txXfrm>
    </dsp:sp>
    <dsp:sp modelId="{B6D5BE6B-5171-4281-85CD-61DDFB8FC27D}">
      <dsp:nvSpPr>
        <dsp:cNvPr id="0" name=""/>
        <dsp:cNvSpPr/>
      </dsp:nvSpPr>
      <dsp:spPr>
        <a:xfrm>
          <a:off x="5427999" y="3646019"/>
          <a:ext cx="2142589" cy="1151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1200" kern="1200" dirty="0" smtClean="0"/>
            <a:t>WEB</a:t>
          </a:r>
          <a:r>
            <a:rPr kumimoji="1" lang="ja-JP" altLang="en-US" sz="1200" kern="1200" dirty="0" smtClean="0"/>
            <a:t>地図のタイル画像を多数提供</a:t>
          </a:r>
          <a:endParaRPr kumimoji="1" lang="ja-JP" altLang="en-US" sz="1200" kern="1200" dirty="0"/>
        </a:p>
      </dsp:txBody>
      <dsp:txXfrm>
        <a:off x="5427999" y="3646019"/>
        <a:ext cx="2142589" cy="1151929"/>
      </dsp:txXfrm>
    </dsp:sp>
    <dsp:sp modelId="{22550B47-1B17-4A1F-ABDF-FCAA7CB58656}">
      <dsp:nvSpPr>
        <dsp:cNvPr id="0" name=""/>
        <dsp:cNvSpPr/>
      </dsp:nvSpPr>
      <dsp:spPr>
        <a:xfrm rot="5400000">
          <a:off x="1778302" y="3386835"/>
          <a:ext cx="1919882" cy="1670298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kumimoji="1" lang="ja-JP" altLang="en-US" sz="3600" kern="1200"/>
        </a:p>
      </dsp:txBody>
      <dsp:txXfrm rot="-5400000">
        <a:off x="2163382" y="3561225"/>
        <a:ext cx="1149722" cy="13215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20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340696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133600" cy="365125"/>
          </a:xfrm>
        </p:spPr>
        <p:txBody>
          <a:bodyPr/>
          <a:lstStyle/>
          <a:p>
            <a:fld id="{C7A5090A-610C-4999-90F8-BE1F624577B4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>
          <a:xfrm>
            <a:off x="3131840" y="6492875"/>
            <a:ext cx="28956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</p:spPr>
        <p:txBody>
          <a:bodyPr/>
          <a:lstStyle>
            <a:lvl1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B11F718-2163-40DF-B151-F0DAA1BC0F8A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7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65852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 smtClean="0"/>
              <a:t>図を追加</a:t>
            </a:r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5E729-B5A7-475A-A221-56D86851759B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65101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1C35C-5E2A-4AC0-87A8-8186A6651509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654661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F17A8-257B-420E-82E8-A71534A3E6F6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63965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6905-17DB-4945-83FE-BD1A3CFC69C4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  <p:sp>
        <p:nvSpPr>
          <p:cNvPr id="9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67544" y="3789040"/>
            <a:ext cx="4028256" cy="259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08112"/>
          </a:xfrm>
        </p:spPr>
        <p:txBody>
          <a:bodyPr anchor="b" anchorCtr="0">
            <a:normAutofit/>
          </a:bodyPr>
          <a:lstStyle>
            <a:lvl1pPr>
              <a:defRPr sz="36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cxnSp>
        <p:nvCxnSpPr>
          <p:cNvPr id="12" name="直線コネクタ 11"/>
          <p:cNvCxnSpPr/>
          <p:nvPr/>
        </p:nvCxnSpPr>
        <p:spPr>
          <a:xfrm>
            <a:off x="323528" y="1052736"/>
            <a:ext cx="8496944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/>
          <p:cNvCxnSpPr/>
          <p:nvPr/>
        </p:nvCxnSpPr>
        <p:spPr>
          <a:xfrm>
            <a:off x="323528" y="6453336"/>
            <a:ext cx="8496944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コンテンツ プレースホルダ 2"/>
          <p:cNvSpPr>
            <a:spLocks noGrp="1"/>
          </p:cNvSpPr>
          <p:nvPr>
            <p:ph sz="half" idx="13"/>
          </p:nvPr>
        </p:nvSpPr>
        <p:spPr>
          <a:xfrm>
            <a:off x="457200" y="1152416"/>
            <a:ext cx="4028256" cy="259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15" name="コンテンツ プレースホルダ 2"/>
          <p:cNvSpPr>
            <a:spLocks noGrp="1"/>
          </p:cNvSpPr>
          <p:nvPr>
            <p:ph sz="half" idx="14"/>
          </p:nvPr>
        </p:nvSpPr>
        <p:spPr>
          <a:xfrm>
            <a:off x="4658544" y="3789040"/>
            <a:ext cx="4028256" cy="259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16" name="コンテンツ プレースホルダ 2"/>
          <p:cNvSpPr>
            <a:spLocks noGrp="1"/>
          </p:cNvSpPr>
          <p:nvPr>
            <p:ph sz="half" idx="15"/>
          </p:nvPr>
        </p:nvSpPr>
        <p:spPr>
          <a:xfrm>
            <a:off x="4658544" y="1152416"/>
            <a:ext cx="4028256" cy="259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057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08112"/>
          </a:xfrm>
        </p:spPr>
        <p:txBody>
          <a:bodyPr anchor="b" anchorCtr="0">
            <a:normAutofit/>
          </a:bodyPr>
          <a:lstStyle>
            <a:lvl1pPr>
              <a:defRPr sz="36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0" y="1148400"/>
            <a:ext cx="5403600" cy="3949200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cxnSp>
        <p:nvCxnSpPr>
          <p:cNvPr id="7" name="直線コネクタ 6"/>
          <p:cNvCxnSpPr/>
          <p:nvPr/>
        </p:nvCxnSpPr>
        <p:spPr>
          <a:xfrm>
            <a:off x="323528" y="1052736"/>
            <a:ext cx="8496944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/>
          <p:cNvCxnSpPr/>
          <p:nvPr/>
        </p:nvCxnSpPr>
        <p:spPr>
          <a:xfrm>
            <a:off x="323528" y="6453336"/>
            <a:ext cx="8496944" cy="0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付プレースホルダ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61046-AB6A-4656-80EF-D1547B5AC287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10" name="スライド番号プレースホルダ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フッター プレースホルダ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2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936937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08112"/>
          </a:xfrm>
        </p:spPr>
        <p:txBody>
          <a:bodyPr anchor="ctr" anchorCtr="0">
            <a:normAutofit/>
          </a:bodyPr>
          <a:lstStyle>
            <a:lvl1pPr>
              <a:defRPr sz="3600" b="1">
                <a:solidFill>
                  <a:schemeClr val="accent5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184576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2pPr>
            <a:lvl3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3pPr>
            <a:lvl4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4pPr>
            <a:lvl5pPr>
              <a:lnSpc>
                <a:spcPct val="150000"/>
              </a:lnSpc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cxnSp>
        <p:nvCxnSpPr>
          <p:cNvPr id="7" name="直線コネクタ 6"/>
          <p:cNvCxnSpPr/>
          <p:nvPr/>
        </p:nvCxnSpPr>
        <p:spPr>
          <a:xfrm>
            <a:off x="323528" y="10527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/>
          <p:cNvCxnSpPr/>
          <p:nvPr/>
        </p:nvCxnSpPr>
        <p:spPr>
          <a:xfrm>
            <a:off x="323528" y="64533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付プレースホルダ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CDC0F-9CD6-44D7-8D21-85D180EF652B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10" name="スライド番号プレースホルダ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フッター プレースホルダ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2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35051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174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67544" y="1196752"/>
            <a:ext cx="4028256" cy="5184576"/>
          </a:xfrm>
        </p:spPr>
        <p:txBody>
          <a:bodyPr/>
          <a:lstStyle>
            <a:lvl1pPr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800">
                <a:latin typeface="+mn-ea"/>
                <a:ea typeface="+mn-ea"/>
              </a:defRPr>
            </a:lvl4pPr>
            <a:lvl5pPr>
              <a:defRPr sz="1800">
                <a:latin typeface="+mn-ea"/>
                <a:ea typeface="+mn-e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196752"/>
            <a:ext cx="4038600" cy="5184576"/>
          </a:xfrm>
        </p:spPr>
        <p:txBody>
          <a:bodyPr/>
          <a:lstStyle>
            <a:lvl1pPr>
              <a:defRPr sz="28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133600" cy="365125"/>
          </a:xfrm>
        </p:spPr>
        <p:txBody>
          <a:bodyPr/>
          <a:lstStyle/>
          <a:p>
            <a:fld id="{9294DBAA-0EED-4AF2-8B0B-9DF49A405294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>
          <a:xfrm>
            <a:off x="3131840" y="6492875"/>
            <a:ext cx="28956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</p:spPr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08112"/>
          </a:xfrm>
        </p:spPr>
        <p:txBody>
          <a:bodyPr anchor="ctr" anchorCtr="0">
            <a:normAutofit/>
          </a:bodyPr>
          <a:lstStyle>
            <a:lvl1pPr>
              <a:defRPr sz="3600" b="1">
                <a:solidFill>
                  <a:schemeClr val="accent5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pic>
        <p:nvPicPr>
          <p:cNvPr id="9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  <p:cxnSp>
        <p:nvCxnSpPr>
          <p:cNvPr id="14" name="直線コネクタ 13"/>
          <p:cNvCxnSpPr/>
          <p:nvPr/>
        </p:nvCxnSpPr>
        <p:spPr>
          <a:xfrm>
            <a:off x="323528" y="10527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/>
        </p:nvCxnSpPr>
        <p:spPr>
          <a:xfrm>
            <a:off x="323528" y="64533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6042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67544" y="1196752"/>
            <a:ext cx="4028256" cy="2556000"/>
          </a:xfrm>
        </p:spPr>
        <p:txBody>
          <a:bodyPr/>
          <a:lstStyle>
            <a:lvl1pPr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800">
                <a:latin typeface="+mn-ea"/>
                <a:ea typeface="+mn-ea"/>
              </a:defRPr>
            </a:lvl4pPr>
            <a:lvl5pPr>
              <a:defRPr sz="1800">
                <a:latin typeface="+mn-ea"/>
                <a:ea typeface="+mn-e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196752"/>
            <a:ext cx="4038600" cy="2556000"/>
          </a:xfrm>
        </p:spPr>
        <p:txBody>
          <a:bodyPr/>
          <a:lstStyle>
            <a:lvl1pPr>
              <a:defRPr sz="28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0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133600" cy="365125"/>
          </a:xfrm>
        </p:spPr>
        <p:txBody>
          <a:bodyPr/>
          <a:lstStyle/>
          <a:p>
            <a:fld id="{F314C31A-B392-4B9E-89D1-8E3CFFDFE759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>
          <a:xfrm>
            <a:off x="3131840" y="6492875"/>
            <a:ext cx="28956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</p:spPr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08112"/>
          </a:xfrm>
        </p:spPr>
        <p:txBody>
          <a:bodyPr anchor="b" anchorCtr="0">
            <a:normAutofit/>
          </a:bodyPr>
          <a:lstStyle>
            <a:lvl1pPr>
              <a:defRPr sz="36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pic>
        <p:nvPicPr>
          <p:cNvPr id="9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  <p:cxnSp>
        <p:nvCxnSpPr>
          <p:cNvPr id="14" name="直線コネクタ 13"/>
          <p:cNvCxnSpPr/>
          <p:nvPr/>
        </p:nvCxnSpPr>
        <p:spPr>
          <a:xfrm>
            <a:off x="323528" y="10527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/>
        </p:nvCxnSpPr>
        <p:spPr>
          <a:xfrm>
            <a:off x="323528" y="64533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コンテンツ プレースホルダ 2"/>
          <p:cNvSpPr>
            <a:spLocks noGrp="1"/>
          </p:cNvSpPr>
          <p:nvPr>
            <p:ph sz="half" idx="13"/>
          </p:nvPr>
        </p:nvSpPr>
        <p:spPr>
          <a:xfrm>
            <a:off x="467544" y="3843700"/>
            <a:ext cx="4028256" cy="2556000"/>
          </a:xfrm>
        </p:spPr>
        <p:txBody>
          <a:bodyPr/>
          <a:lstStyle>
            <a:lvl1pPr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800">
                <a:latin typeface="+mn-ea"/>
                <a:ea typeface="+mn-ea"/>
              </a:defRPr>
            </a:lvl4pPr>
            <a:lvl5pPr>
              <a:defRPr sz="1800">
                <a:latin typeface="+mn-ea"/>
                <a:ea typeface="+mn-e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12" name="コンテンツ プレースホルダ 2"/>
          <p:cNvSpPr>
            <a:spLocks noGrp="1"/>
          </p:cNvSpPr>
          <p:nvPr>
            <p:ph sz="half" idx="14"/>
          </p:nvPr>
        </p:nvSpPr>
        <p:spPr>
          <a:xfrm>
            <a:off x="4658544" y="3843700"/>
            <a:ext cx="4028256" cy="2556000"/>
          </a:xfrm>
        </p:spPr>
        <p:txBody>
          <a:bodyPr/>
          <a:lstStyle>
            <a:lvl1pPr>
              <a:defRPr sz="2800">
                <a:latin typeface="+mn-ea"/>
                <a:ea typeface="+mn-ea"/>
              </a:defRPr>
            </a:lvl1pPr>
            <a:lvl2pPr>
              <a:defRPr sz="2400">
                <a:latin typeface="+mn-ea"/>
                <a:ea typeface="+mn-ea"/>
              </a:defRPr>
            </a:lvl2pPr>
            <a:lvl3pPr>
              <a:defRPr sz="2000">
                <a:latin typeface="+mn-ea"/>
                <a:ea typeface="+mn-ea"/>
              </a:defRPr>
            </a:lvl3pPr>
            <a:lvl4pPr>
              <a:defRPr sz="1800">
                <a:latin typeface="+mn-ea"/>
                <a:ea typeface="+mn-ea"/>
              </a:defRPr>
            </a:lvl4pPr>
            <a:lvl5pPr>
              <a:defRPr sz="1800">
                <a:latin typeface="+mn-ea"/>
                <a:ea typeface="+mn-e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2154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67544" y="1196752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1916832"/>
            <a:ext cx="4040188" cy="446449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4008" y="1196752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1916832"/>
            <a:ext cx="4041775" cy="446449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133600" cy="365125"/>
          </a:xfrm>
        </p:spPr>
        <p:txBody>
          <a:bodyPr/>
          <a:lstStyle/>
          <a:p>
            <a:fld id="{A6A4C981-05AA-4F34-9334-6D2A5ED0AD28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>
          <a:xfrm>
            <a:off x="3131840" y="6492875"/>
            <a:ext cx="28956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</p:spPr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2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08112"/>
          </a:xfrm>
        </p:spPr>
        <p:txBody>
          <a:bodyPr anchor="b" anchorCtr="0">
            <a:normAutofit/>
          </a:bodyPr>
          <a:lstStyle>
            <a:lvl1pPr>
              <a:defRPr sz="36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pic>
        <p:nvPicPr>
          <p:cNvPr id="11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  <p:cxnSp>
        <p:nvCxnSpPr>
          <p:cNvPr id="15" name="直線コネクタ 14"/>
          <p:cNvCxnSpPr/>
          <p:nvPr/>
        </p:nvCxnSpPr>
        <p:spPr>
          <a:xfrm>
            <a:off x="323528" y="64533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/>
        </p:nvCxnSpPr>
        <p:spPr>
          <a:xfrm>
            <a:off x="323528" y="10527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46819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133600" cy="365125"/>
          </a:xfrm>
        </p:spPr>
        <p:txBody>
          <a:bodyPr/>
          <a:lstStyle/>
          <a:p>
            <a:fld id="{C6F9C730-01C3-4CBE-AC05-B88F93BCA1A2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</p:spPr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08112"/>
          </a:xfrm>
        </p:spPr>
        <p:txBody>
          <a:bodyPr anchor="ctr" anchorCtr="0">
            <a:normAutofit/>
          </a:bodyPr>
          <a:lstStyle>
            <a:lvl1pPr>
              <a:defRPr sz="3600" b="1">
                <a:solidFill>
                  <a:schemeClr val="accent5"/>
                </a:solidFill>
              </a:defRPr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pic>
        <p:nvPicPr>
          <p:cNvPr id="7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  <p:cxnSp>
        <p:nvCxnSpPr>
          <p:cNvPr id="10" name="直線コネクタ 9"/>
          <p:cNvCxnSpPr/>
          <p:nvPr/>
        </p:nvCxnSpPr>
        <p:spPr>
          <a:xfrm>
            <a:off x="323528" y="64533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/>
          <p:nvPr/>
        </p:nvCxnSpPr>
        <p:spPr>
          <a:xfrm>
            <a:off x="323528" y="10527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4908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>
          <a:xfrm>
            <a:off x="0" y="6492875"/>
            <a:ext cx="2133600" cy="365125"/>
          </a:xfrm>
        </p:spPr>
        <p:txBody>
          <a:bodyPr/>
          <a:lstStyle/>
          <a:p>
            <a:fld id="{8D9F7594-70C7-43B3-A35B-8F6BF0613EAA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>
          <a:xfrm>
            <a:off x="7010400" y="6492875"/>
            <a:ext cx="2133600" cy="365125"/>
          </a:xfrm>
        </p:spPr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5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  <p:cxnSp>
        <p:nvCxnSpPr>
          <p:cNvPr id="6" name="直線コネクタ 5"/>
          <p:cNvCxnSpPr/>
          <p:nvPr/>
        </p:nvCxnSpPr>
        <p:spPr>
          <a:xfrm>
            <a:off x="323528" y="6453336"/>
            <a:ext cx="8496944" cy="0"/>
          </a:xfrm>
          <a:prstGeom prst="lin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0583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DC0D2-2578-4F7D-92DA-3D4F1AE333B6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56073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9306A-4C34-4ADF-9A75-F325B9A6A7DA}" type="datetime1">
              <a:rPr kumimoji="1" lang="ja-JP" altLang="en-US" smtClean="0"/>
              <a:t>2018/7/21</a:t>
            </a:fld>
            <a:endParaRPr kumimoji="1" lang="ja-JP" altLang="en-US"/>
          </a:p>
        </p:txBody>
      </p:sp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100811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196752"/>
            <a:ext cx="8229600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3131840" y="649287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7010400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1F718-2163-40DF-B151-F0DAA1BC0F8A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7" name="Picture 2" descr="\\192.168.11.110\d_dell\地域経済研究所\中西\画像ファイル\logo.jpg"/>
          <p:cNvPicPr>
            <a:picLocks noChangeAspect="1" noChangeArrowheads="1"/>
          </p:cNvPicPr>
          <p:nvPr/>
        </p:nvPicPr>
        <p:blipFill>
          <a:blip r:embed="rId1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7504" y="6509213"/>
            <a:ext cx="864096" cy="3041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782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kumimoji="1" sz="3600" kern="1200">
          <a:solidFill>
            <a:schemeClr val="tx1">
              <a:lumMod val="65000"/>
              <a:lumOff val="35000"/>
            </a:schemeClr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>
              <a:lumMod val="65000"/>
              <a:lumOff val="35000"/>
            </a:schemeClr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>
              <a:lumMod val="65000"/>
              <a:lumOff val="35000"/>
            </a:schemeClr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>
              <a:lumMod val="65000"/>
              <a:lumOff val="35000"/>
            </a:schemeClr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>
              <a:lumMod val="65000"/>
              <a:lumOff val="35000"/>
            </a:schemeClr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>
              <a:lumMod val="65000"/>
              <a:lumOff val="35000"/>
            </a:schemeClr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i-ic.sakura.ne.jp/handson20180721/" TargetMode="External"/><Relationship Id="rId2" Type="http://schemas.openxmlformats.org/officeDocument/2006/relationships/hyperlink" Target="https://github.com/ei-ichiro/handson20180721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93892" y="2693988"/>
            <a:ext cx="7772400" cy="1470025"/>
          </a:xfrm>
        </p:spPr>
        <p:txBody>
          <a:bodyPr anchor="ctr">
            <a:normAutofit fontScale="90000"/>
          </a:bodyPr>
          <a:lstStyle/>
          <a:p>
            <a:r>
              <a:rPr kumimoji="1" lang="ja-JP" altLang="en-US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“見えないものを可視化する”</a:t>
            </a:r>
            <a:r>
              <a:rPr kumimoji="1" lang="en-US" altLang="ja-JP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/>
            </a:r>
            <a:br>
              <a:rPr kumimoji="1" lang="en-US" altLang="ja-JP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</a:br>
            <a:r>
              <a:rPr lang="en-US" altLang="ja-JP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Data</a:t>
            </a:r>
            <a:r>
              <a:rPr lang="ja-JP" altLang="en-US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altLang="ja-JP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Visualization</a:t>
            </a:r>
            <a:br>
              <a:rPr lang="en-US" altLang="ja-JP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</a:br>
            <a:r>
              <a:rPr lang="ja-JP" altLang="en-US" sz="44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ハンズオンワークショップ</a:t>
            </a:r>
            <a:endParaRPr kumimoji="1" lang="ja-JP" altLang="en-US" sz="44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VDL ヨタＧ M" panose="020B0500000000000000" pitchFamily="34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4903772"/>
            <a:ext cx="6400800" cy="1189523"/>
          </a:xfrm>
        </p:spPr>
        <p:txBody>
          <a:bodyPr>
            <a:normAutofit/>
          </a:bodyPr>
          <a:lstStyle/>
          <a:p>
            <a:r>
              <a:rPr kumimoji="1" lang="en-US" altLang="ja-JP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2018</a:t>
            </a:r>
            <a:r>
              <a:rPr kumimoji="1" lang="ja-JP" altLang="en-US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年</a:t>
            </a:r>
            <a:r>
              <a:rPr lang="en-US" altLang="ja-JP" sz="1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7</a:t>
            </a:r>
            <a:r>
              <a:rPr kumimoji="1" lang="ja-JP" altLang="en-US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月</a:t>
            </a:r>
            <a:r>
              <a:rPr lang="en-US" altLang="ja-JP" sz="18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2</a:t>
            </a:r>
            <a:r>
              <a:rPr kumimoji="1" lang="en-US" altLang="ja-JP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1</a:t>
            </a:r>
            <a:r>
              <a:rPr kumimoji="1" lang="ja-JP" altLang="en-US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日 </a:t>
            </a:r>
            <a:r>
              <a:rPr kumimoji="1" lang="en-US" altLang="ja-JP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13:00</a:t>
            </a:r>
            <a:r>
              <a:rPr kumimoji="1" lang="ja-JP" altLang="en-US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～</a:t>
            </a:r>
            <a:r>
              <a:rPr kumimoji="1" lang="en-US" altLang="ja-JP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16:00</a:t>
            </a:r>
          </a:p>
          <a:p>
            <a:r>
              <a:rPr kumimoji="1" lang="ja-JP" altLang="en-US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多摩信用金庫 </a:t>
            </a:r>
            <a:r>
              <a:rPr lang="ja-JP" altLang="en-US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地域経済研究所</a:t>
            </a:r>
            <a:endParaRPr lang="en-US" altLang="ja-JP" sz="1800" dirty="0" smtClean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VDL ヨタＧ M" panose="020B0500000000000000" pitchFamily="34" charset="-128"/>
            </a:endParaRPr>
          </a:p>
          <a:p>
            <a:r>
              <a:rPr lang="ja-JP" altLang="en-US" sz="1800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VDL ヨタＧ M" panose="020B0500000000000000" pitchFamily="34" charset="-128"/>
              </a:rPr>
              <a:t>中西 英一郎</a:t>
            </a:r>
            <a:endParaRPr lang="en-US" altLang="ja-JP" sz="1800" dirty="0" smtClean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VDL ヨタＧ M" panose="020B0500000000000000" pitchFamily="34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lang="ja-JP" altLang="en-US" smtClean="0"/>
              <a:pPr/>
              <a:t>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7527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今日のハンズオンのねらい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ja-JP" dirty="0" smtClean="0"/>
              <a:t>Data Visualization</a:t>
            </a:r>
            <a:r>
              <a:rPr lang="ja-JP" altLang="en-US" dirty="0" smtClean="0"/>
              <a:t>のための</a:t>
            </a:r>
            <a:r>
              <a:rPr lang="ja-JP" altLang="en-US" dirty="0" smtClean="0">
                <a:solidFill>
                  <a:schemeClr val="accent2"/>
                </a:solidFill>
              </a:rPr>
              <a:t>ツールやデータサイトについて知る。</a:t>
            </a:r>
            <a:endParaRPr lang="en-US" altLang="ja-JP" dirty="0" smtClean="0">
              <a:solidFill>
                <a:schemeClr val="accent2"/>
              </a:solidFill>
            </a:endParaRPr>
          </a:p>
          <a:p>
            <a:endParaRPr lang="en-US" altLang="ja-JP" dirty="0"/>
          </a:p>
          <a:p>
            <a:r>
              <a:rPr lang="en-US" altLang="ja-JP" dirty="0" smtClean="0"/>
              <a:t>WEB</a:t>
            </a:r>
            <a:r>
              <a:rPr lang="ja-JP" altLang="en-US" dirty="0" smtClean="0"/>
              <a:t>ブラウザ上で動くグラフや地図を</a:t>
            </a:r>
            <a:r>
              <a:rPr lang="ja-JP" altLang="en-US" dirty="0" smtClean="0">
                <a:solidFill>
                  <a:schemeClr val="accent2"/>
                </a:solidFill>
              </a:rPr>
              <a:t>自分自身で作ってみる。</a:t>
            </a:r>
            <a:endParaRPr lang="en-US" altLang="ja-JP" dirty="0" smtClean="0">
              <a:solidFill>
                <a:schemeClr val="accent2"/>
              </a:solidFill>
            </a:endParaRPr>
          </a:p>
          <a:p>
            <a:endParaRPr lang="en-US" altLang="ja-JP" dirty="0" smtClean="0"/>
          </a:p>
          <a:p>
            <a:r>
              <a:rPr lang="ja-JP" altLang="en-US" dirty="0" smtClean="0"/>
              <a:t>どういう原理で、データが表現されているのか、その</a:t>
            </a:r>
            <a:r>
              <a:rPr lang="ja-JP" altLang="en-US" dirty="0" smtClean="0">
                <a:solidFill>
                  <a:schemeClr val="accent2"/>
                </a:solidFill>
              </a:rPr>
              <a:t>仕組みを学ぶ。</a:t>
            </a:r>
            <a:endParaRPr lang="en-US" altLang="ja-JP" dirty="0" smtClean="0">
              <a:solidFill>
                <a:schemeClr val="accent2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908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扉</a:t>
            </a:r>
            <a:r>
              <a:rPr lang="ja-JP" altLang="en-US" dirty="0" smtClean="0"/>
              <a:t>は開かれている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ja-JP" altLang="en-US" dirty="0" smtClean="0">
                <a:solidFill>
                  <a:schemeClr val="accent2"/>
                </a:solidFill>
              </a:rPr>
              <a:t>非エンジニア</a:t>
            </a:r>
            <a:r>
              <a:rPr kumimoji="1" lang="ja-JP" altLang="en-US" dirty="0" smtClean="0"/>
              <a:t>で</a:t>
            </a:r>
            <a:r>
              <a:rPr kumimoji="1" lang="ja-JP" altLang="en-US" dirty="0" smtClean="0">
                <a:solidFill>
                  <a:schemeClr val="accent2"/>
                </a:solidFill>
              </a:rPr>
              <a:t>プログラミング初心者</a:t>
            </a:r>
            <a:r>
              <a:rPr lang="ja-JP" altLang="en-US" dirty="0" smtClean="0"/>
              <a:t>であ</a:t>
            </a:r>
            <a:r>
              <a:rPr lang="ja-JP" altLang="en-US" dirty="0"/>
              <a:t>った</a:t>
            </a:r>
            <a:r>
              <a:rPr kumimoji="1" lang="ja-JP" altLang="en-US" dirty="0" smtClean="0"/>
              <a:t>私が、</a:t>
            </a:r>
            <a:r>
              <a:rPr lang="ja-JP" altLang="en-US" dirty="0" smtClean="0"/>
              <a:t>業務時間外の</a:t>
            </a:r>
            <a:r>
              <a:rPr lang="ja-JP" altLang="en-US" dirty="0" smtClean="0">
                <a:solidFill>
                  <a:schemeClr val="accent2"/>
                </a:solidFill>
              </a:rPr>
              <a:t>わずかな勉強時間</a:t>
            </a:r>
            <a:r>
              <a:rPr lang="ja-JP" altLang="en-US" dirty="0" smtClean="0"/>
              <a:t>で、</a:t>
            </a:r>
            <a:r>
              <a:rPr lang="en-US" altLang="ja-JP" dirty="0" smtClean="0"/>
              <a:t>Data</a:t>
            </a:r>
            <a:r>
              <a:rPr lang="ja-JP" altLang="en-US" dirty="0" smtClean="0"/>
              <a:t> </a:t>
            </a:r>
            <a:r>
              <a:rPr lang="en-US" altLang="ja-JP" dirty="0" smtClean="0"/>
              <a:t>Visualization</a:t>
            </a:r>
            <a:r>
              <a:rPr lang="ja-JP" altLang="en-US" dirty="0" smtClean="0"/>
              <a:t>のアプリが作れるようになった。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今の時代、材料（データ）とツールは揃っている。あとは、</a:t>
            </a:r>
            <a:r>
              <a:rPr lang="ja-JP" altLang="en-US" dirty="0" smtClean="0">
                <a:solidFill>
                  <a:schemeClr val="accent2"/>
                </a:solidFill>
              </a:rPr>
              <a:t>アイディア</a:t>
            </a:r>
            <a:r>
              <a:rPr lang="ja-JP" altLang="en-US" dirty="0" smtClean="0"/>
              <a:t>と</a:t>
            </a:r>
            <a:r>
              <a:rPr lang="ja-JP" altLang="en-US" dirty="0" smtClean="0">
                <a:solidFill>
                  <a:schemeClr val="accent2"/>
                </a:solidFill>
              </a:rPr>
              <a:t>実行力</a:t>
            </a:r>
            <a:r>
              <a:rPr lang="ja-JP" altLang="en-US" dirty="0" smtClean="0"/>
              <a:t>次第。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961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初期設定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400" dirty="0" smtClean="0"/>
              <a:t>GitHub</a:t>
            </a:r>
            <a:r>
              <a:rPr lang="en-US" altLang="ja-JP" sz="2400" dirty="0"/>
              <a:t/>
            </a:r>
            <a:br>
              <a:rPr lang="en-US" altLang="ja-JP" sz="2400" dirty="0"/>
            </a:br>
            <a:r>
              <a:rPr lang="en-US" altLang="ja-JP" sz="2400" dirty="0" smtClean="0">
                <a:hlinkClick r:id="rId2"/>
              </a:rPr>
              <a:t>https</a:t>
            </a:r>
            <a:r>
              <a:rPr lang="en-US" altLang="ja-JP" sz="2400" dirty="0">
                <a:hlinkClick r:id="rId2"/>
              </a:rPr>
              <a:t>://</a:t>
            </a:r>
            <a:r>
              <a:rPr lang="en-US" altLang="ja-JP" sz="2400" dirty="0" smtClean="0">
                <a:hlinkClick r:id="rId2"/>
              </a:rPr>
              <a:t>github.com/ei-ichiro/handson20180721</a:t>
            </a:r>
            <a:endParaRPr lang="en-US" altLang="ja-JP" sz="2400" dirty="0" smtClean="0"/>
          </a:p>
          <a:p>
            <a:endParaRPr lang="en-US" altLang="ja-JP" sz="2400" dirty="0"/>
          </a:p>
          <a:p>
            <a:r>
              <a:rPr lang="ja-JP" altLang="en-US" sz="2400" dirty="0" smtClean="0"/>
              <a:t>ハンズオン サンプル</a:t>
            </a:r>
            <a:r>
              <a:rPr lang="en-US" altLang="ja-JP" sz="2400" dirty="0" smtClean="0"/>
              <a:t>WEB</a:t>
            </a:r>
            <a:r>
              <a:rPr lang="ja-JP" altLang="en-US" sz="2400" dirty="0" smtClean="0"/>
              <a:t>サイト</a:t>
            </a:r>
            <a:r>
              <a:rPr lang="en-US" altLang="ja-JP" sz="2400" dirty="0"/>
              <a:t/>
            </a:r>
            <a:br>
              <a:rPr lang="en-US" altLang="ja-JP" sz="2400" dirty="0"/>
            </a:br>
            <a:r>
              <a:rPr lang="en-US" altLang="ja-JP" sz="2400" dirty="0">
                <a:hlinkClick r:id="rId3"/>
              </a:rPr>
              <a:t>http://www.ei-ic.sakura.ne.jp/handson20180721/</a:t>
            </a:r>
            <a:endParaRPr lang="en-US" altLang="ja-JP" sz="2400" dirty="0" smtClean="0"/>
          </a:p>
          <a:p>
            <a:endParaRPr kumimoji="1" lang="en-US" altLang="ja-JP" sz="2400" dirty="0"/>
          </a:p>
          <a:p>
            <a:endParaRPr kumimoji="1" lang="ja-JP" altLang="en-US" sz="24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152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 smtClean="0"/>
              <a:t>Info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Graphics</a:t>
            </a:r>
            <a:r>
              <a:rPr lang="ja-JP" altLang="en-US" dirty="0"/>
              <a:t> </a:t>
            </a:r>
            <a:r>
              <a:rPr lang="ja-JP" altLang="en-US" dirty="0" smtClean="0"/>
              <a:t>＆ </a:t>
            </a:r>
            <a:r>
              <a:rPr kumimoji="1" lang="en-US" altLang="ja-JP" dirty="0" smtClean="0"/>
              <a:t>Data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Visualization</a:t>
            </a:r>
            <a:endParaRPr kumimoji="1" lang="ja-JP" altLang="en-US" dirty="0"/>
          </a:p>
        </p:txBody>
      </p:sp>
      <p:graphicFrame>
        <p:nvGraphicFramePr>
          <p:cNvPr id="5" name="コンテンツ プレースホルダー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0881287"/>
              </p:ext>
            </p:extLst>
          </p:nvPr>
        </p:nvGraphicFramePr>
        <p:xfrm>
          <a:off x="457200" y="1196975"/>
          <a:ext cx="8229600" cy="51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861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主な</a:t>
            </a:r>
            <a:r>
              <a:rPr kumimoji="1" lang="en-US" altLang="ja-JP" dirty="0" smtClean="0"/>
              <a:t>Visualization</a:t>
            </a:r>
            <a:r>
              <a:rPr kumimoji="1" lang="ja-JP" altLang="en-US" dirty="0" smtClean="0"/>
              <a:t>ツールについて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14</a:t>
            </a:fld>
            <a:endParaRPr kumimoji="1" lang="ja-JP" altLang="en-US"/>
          </a:p>
        </p:txBody>
      </p:sp>
      <p:graphicFrame>
        <p:nvGraphicFramePr>
          <p:cNvPr id="6" name="コンテンツ プレースホルダー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6241519"/>
              </p:ext>
            </p:extLst>
          </p:nvPr>
        </p:nvGraphicFramePr>
        <p:xfrm>
          <a:off x="457200" y="1196975"/>
          <a:ext cx="8229600" cy="51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944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主なデータサイトについて</a:t>
            </a:r>
            <a:endParaRPr kumimoji="1" lang="ja-JP" altLang="en-US" dirty="0"/>
          </a:p>
        </p:txBody>
      </p:sp>
      <p:graphicFrame>
        <p:nvGraphicFramePr>
          <p:cNvPr id="5" name="コンテンツ プレースホルダー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4936714"/>
              </p:ext>
            </p:extLst>
          </p:nvPr>
        </p:nvGraphicFramePr>
        <p:xfrm>
          <a:off x="457200" y="1196975"/>
          <a:ext cx="8229600" cy="518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117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0857" y="0"/>
            <a:ext cx="9714857" cy="64773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ハンズオン</a:t>
            </a:r>
            <a:endParaRPr kumimoji="1"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DL ヨタＧ M" panose="020B0500000000000000" pitchFamily="34" charset="-128"/>
                <a:ea typeface="VDL ヨタＧ M" panose="020B0500000000000000" pitchFamily="34" charset="-128"/>
              </a:rPr>
              <a:t>第</a:t>
            </a:r>
            <a:r>
              <a:rPr kumimoji="1" lang="en-US" altLang="ja-JP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DL ヨタＧ M" panose="020B0500000000000000" pitchFamily="34" charset="-128"/>
                <a:ea typeface="VDL ヨタＧ M" panose="020B0500000000000000" pitchFamily="34" charset="-128"/>
              </a:rPr>
              <a:t>2</a:t>
            </a:r>
            <a:r>
              <a:rPr kumimoji="1" lang="ja-JP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DL ヨタＧ M" panose="020B0500000000000000" pitchFamily="34" charset="-128"/>
                <a:ea typeface="VDL ヨタＧ M" panose="020B0500000000000000" pitchFamily="34" charset="-128"/>
              </a:rPr>
              <a:t>部</a:t>
            </a:r>
            <a:endParaRPr kumimoji="1"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DL ヨタＧ M" panose="020B0500000000000000" pitchFamily="34" charset="-128"/>
              <a:ea typeface="VDL ヨタＧ M" panose="020B0500000000000000" pitchFamily="34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311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ja-JP" dirty="0" smtClean="0"/>
              <a:t>WEB</a:t>
            </a:r>
            <a:r>
              <a:rPr lang="ja-JP" altLang="en-US" dirty="0" smtClean="0"/>
              <a:t>ページの</a:t>
            </a:r>
            <a:r>
              <a:rPr lang="ja-JP" altLang="en-US" dirty="0"/>
              <a:t>基本</a:t>
            </a:r>
            <a:r>
              <a:rPr lang="ja-JP" altLang="en-US" dirty="0" smtClean="0"/>
              <a:t>（</a:t>
            </a:r>
            <a:r>
              <a:rPr lang="en-US" altLang="ja-JP" dirty="0" smtClean="0"/>
              <a:t>10</a:t>
            </a:r>
            <a:r>
              <a:rPr lang="ja-JP" altLang="en-US" dirty="0" smtClean="0"/>
              <a:t>分）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HTML</a:t>
            </a:r>
            <a:r>
              <a:rPr lang="ja-JP" altLang="en-US" dirty="0" smtClean="0"/>
              <a:t>の構造について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サーバーサイド、クライアントサイド</a:t>
            </a:r>
            <a:endParaRPr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 smtClean="0"/>
              <a:t>SVG</a:t>
            </a:r>
            <a:r>
              <a:rPr lang="ja-JP" altLang="en-US" dirty="0" smtClean="0"/>
              <a:t>の話（</a:t>
            </a:r>
            <a:r>
              <a:rPr lang="en-US" altLang="ja-JP" dirty="0" smtClean="0"/>
              <a:t>15</a:t>
            </a:r>
            <a:r>
              <a:rPr lang="ja-JP" altLang="en-US" dirty="0" smtClean="0"/>
              <a:t>分）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丸とか四角とかを描いて、色を塗る（ワーク）</a:t>
            </a:r>
            <a:endParaRPr kumimoji="1"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 smtClean="0"/>
              <a:t>D3.js</a:t>
            </a:r>
            <a:r>
              <a:rPr lang="ja-JP" altLang="en-US" dirty="0" smtClean="0"/>
              <a:t>の話（</a:t>
            </a:r>
            <a:r>
              <a:rPr lang="en-US" altLang="ja-JP" dirty="0" smtClean="0"/>
              <a:t>30</a:t>
            </a:r>
            <a:r>
              <a:rPr lang="ja-JP" altLang="en-US" dirty="0" smtClean="0"/>
              <a:t>分）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概要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各メソッドの説明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軸とか、その他</a:t>
            </a:r>
            <a:endParaRPr lang="en-US" altLang="ja-JP" dirty="0" smtClean="0"/>
          </a:p>
          <a:p>
            <a:pPr lvl="1"/>
            <a:r>
              <a:rPr lang="en-US" altLang="ja-JP" dirty="0" err="1"/>
              <a:t>j</a:t>
            </a:r>
            <a:r>
              <a:rPr lang="en-US" altLang="ja-JP" dirty="0" err="1" smtClean="0"/>
              <a:t>son</a:t>
            </a:r>
            <a:r>
              <a:rPr lang="ja-JP" altLang="en-US" dirty="0" smtClean="0"/>
              <a:t>を読み込んでアニメーションするグラフを可視化する（ワーク）</a:t>
            </a:r>
            <a:endParaRPr kumimoji="1"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 smtClean="0"/>
              <a:t>Leaflet</a:t>
            </a:r>
            <a:r>
              <a:rPr lang="ja-JP" altLang="en-US" dirty="0" smtClean="0"/>
              <a:t>との連携の話（</a:t>
            </a:r>
            <a:r>
              <a:rPr lang="en-US" altLang="ja-JP" dirty="0" smtClean="0"/>
              <a:t>30</a:t>
            </a:r>
            <a:r>
              <a:rPr lang="ja-JP" altLang="en-US" dirty="0" smtClean="0"/>
              <a:t>分）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概要</a:t>
            </a:r>
            <a:endParaRPr lang="en-US" altLang="ja-JP" dirty="0" smtClean="0"/>
          </a:p>
          <a:p>
            <a:pPr lvl="1"/>
            <a:r>
              <a:rPr lang="en-US" altLang="ja-JP" dirty="0" err="1" smtClean="0"/>
              <a:t>Json</a:t>
            </a:r>
            <a:r>
              <a:rPr lang="ja-JP" altLang="en-US" dirty="0" smtClean="0"/>
              <a:t>を</a:t>
            </a:r>
            <a:r>
              <a:rPr lang="ja-JP" altLang="en-US" dirty="0"/>
              <a:t>読み込んで</a:t>
            </a:r>
            <a:r>
              <a:rPr lang="ja-JP" altLang="en-US" dirty="0" smtClean="0"/>
              <a:t>地図を可視化する（ワーク）</a:t>
            </a:r>
            <a:endParaRPr lang="en-US" altLang="ja-JP" dirty="0" smtClean="0"/>
          </a:p>
          <a:p>
            <a:pPr marL="514350" indent="-514350">
              <a:buFont typeface="+mj-lt"/>
              <a:buAutoNum type="arabicPeriod"/>
            </a:pPr>
            <a:r>
              <a:rPr lang="ja-JP" altLang="en-US" dirty="0" smtClean="0"/>
              <a:t>自由創作（</a:t>
            </a:r>
            <a:r>
              <a:rPr lang="en-US" altLang="ja-JP" dirty="0" smtClean="0"/>
              <a:t>60</a:t>
            </a:r>
            <a:r>
              <a:rPr lang="ja-JP" altLang="en-US" dirty="0" smtClean="0"/>
              <a:t>分）</a:t>
            </a: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412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WEB</a:t>
            </a:r>
            <a:r>
              <a:rPr kumimoji="1" lang="ja-JP" altLang="en-US" dirty="0" smtClean="0"/>
              <a:t>ページの基本①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6" name="メモ 5"/>
          <p:cNvSpPr/>
          <p:nvPr/>
        </p:nvSpPr>
        <p:spPr>
          <a:xfrm>
            <a:off x="4857749" y="1559960"/>
            <a:ext cx="3619500" cy="4200526"/>
          </a:xfrm>
          <a:prstGeom prst="foldedCorner">
            <a:avLst>
              <a:gd name="adj" fmla="val 9965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&lt;html&gt;</a:t>
            </a:r>
          </a:p>
          <a:p>
            <a:pPr>
              <a:lnSpc>
                <a:spcPts val="1600"/>
              </a:lnSpc>
            </a:pPr>
            <a:endParaRPr lang="en-US" altLang="ja-JP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&lt;head&gt;</a:t>
            </a: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  &lt;title&gt;&lt;/title&gt;</a:t>
            </a:r>
          </a:p>
          <a:p>
            <a:pPr>
              <a:lnSpc>
                <a:spcPts val="1600"/>
              </a:lnSpc>
            </a:pPr>
            <a:r>
              <a:rPr kumimoji="1"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  &lt;link&gt;&lt;/link&gt;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 &lt;script&gt;&lt;/script&gt;</a:t>
            </a:r>
            <a:endParaRPr kumimoji="1" lang="en-US" altLang="ja-JP" sz="11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&lt;head&gt;</a:t>
            </a:r>
          </a:p>
          <a:p>
            <a:pPr>
              <a:lnSpc>
                <a:spcPts val="1600"/>
              </a:lnSpc>
            </a:pPr>
            <a:endParaRPr kumimoji="1" lang="en-US" altLang="ja-JP" sz="11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&lt;body&gt;</a:t>
            </a: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  &lt;h1&gt;</a:t>
            </a:r>
            <a:r>
              <a:rPr lang="ja-JP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英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一郎のホームページ</a:t>
            </a:r>
            <a:r>
              <a:rPr lang="ja-JP" altLang="en-US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へようこそ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！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&lt;/h1&gt;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 &lt;p class=“recommend”&gt;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おすすめ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&lt;/</a:t>
            </a: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p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&gt;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 &lt;a </a:t>
            </a:r>
            <a:r>
              <a:rPr lang="en-US" altLang="ja-JP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href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=“http://...”&gt;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   &lt;p&gt;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たましん地域経済研究所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&lt;/p&gt;</a:t>
            </a:r>
          </a:p>
          <a:p>
            <a:pPr>
              <a:lnSpc>
                <a:spcPts val="1600"/>
              </a:lnSpc>
            </a:pP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   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&lt;</a:t>
            </a:r>
            <a:r>
              <a:rPr lang="en-US" altLang="ja-JP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img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src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=“http://...”&gt;</a:t>
            </a: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  &lt;/a&gt;</a:t>
            </a:r>
            <a:endParaRPr lang="en-US" altLang="ja-JP" sz="11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&lt;/body&gt;</a:t>
            </a:r>
          </a:p>
          <a:p>
            <a:pPr>
              <a:lnSpc>
                <a:spcPts val="1600"/>
              </a:lnSpc>
            </a:pPr>
            <a:endParaRPr kumimoji="1" lang="en-US" altLang="ja-JP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kumimoji="1"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&lt;/html&gt;</a:t>
            </a:r>
            <a:endParaRPr kumimoji="1" lang="ja-JP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</p:txBody>
      </p:sp>
      <p:grpSp>
        <p:nvGrpSpPr>
          <p:cNvPr id="8" name="グループ化 7"/>
          <p:cNvGrpSpPr/>
          <p:nvPr/>
        </p:nvGrpSpPr>
        <p:grpSpPr>
          <a:xfrm>
            <a:off x="457200" y="1559960"/>
            <a:ext cx="3067050" cy="4200525"/>
            <a:chOff x="288132" y="1571623"/>
            <a:chExt cx="3067050" cy="4200525"/>
          </a:xfrm>
        </p:grpSpPr>
        <p:sp>
          <p:nvSpPr>
            <p:cNvPr id="5" name="正方形/長方形 4"/>
            <p:cNvSpPr/>
            <p:nvPr/>
          </p:nvSpPr>
          <p:spPr>
            <a:xfrm>
              <a:off x="288132" y="1571623"/>
              <a:ext cx="3067050" cy="42005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kumimoji="1" lang="ja-JP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-OTF UD新ゴ Pr6N L" panose="020B0300000000000000" pitchFamily="34" charset="-128"/>
                  <a:ea typeface="A-OTF UD新ゴ Pr6N L" panose="020B0300000000000000" pitchFamily="34" charset="-128"/>
                </a:rPr>
                <a:t>英一郎のホームページ</a:t>
              </a:r>
              <a:r>
                <a:rPr lang="ja-JP" altLang="en-US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-OTF UD新ゴ Pr6N L" panose="020B0300000000000000" pitchFamily="34" charset="-128"/>
                  <a:ea typeface="A-OTF UD新ゴ Pr6N L" panose="020B0300000000000000" pitchFamily="34" charset="-128"/>
                </a:rPr>
                <a:t>へようこそ</a:t>
              </a:r>
              <a:r>
                <a:rPr lang="ja-JP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-OTF UD新ゴ Pr6N L" panose="020B0300000000000000" pitchFamily="34" charset="-128"/>
                  <a:ea typeface="A-OTF UD新ゴ Pr6N L" panose="020B0300000000000000" pitchFamily="34" charset="-128"/>
                </a:rPr>
                <a:t>！</a:t>
              </a:r>
              <a:endParaRPr kumimoji="1"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endParaRPr>
            </a:p>
            <a:p>
              <a:endPara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endParaRPr>
            </a:p>
            <a:p>
              <a:r>
                <a:rPr kumimoji="1" lang="ja-JP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-OTF UD新ゴ Pr6N L" panose="020B0300000000000000" pitchFamily="34" charset="-128"/>
                  <a:ea typeface="A-OTF UD新ゴ Pr6N L" panose="020B0300000000000000" pitchFamily="34" charset="-128"/>
                </a:rPr>
                <a:t>おすすめ</a:t>
              </a:r>
              <a:endParaRPr kumimoji="1"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endParaRPr>
            </a:p>
            <a:p>
              <a:endParaRPr kumimoji="1"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endParaRPr>
            </a:p>
            <a:p>
              <a:r>
                <a:rPr lang="ja-JP" altLang="en-US" sz="1200" u="sng" dirty="0" smtClean="0">
                  <a:solidFill>
                    <a:schemeClr val="accent5"/>
                  </a:solidFill>
                  <a:latin typeface="A-OTF UD新ゴ Pr6N L" panose="020B0300000000000000" pitchFamily="34" charset="-128"/>
                  <a:ea typeface="A-OTF UD新ゴ Pr6N L" panose="020B0300000000000000" pitchFamily="34" charset="-128"/>
                </a:rPr>
                <a:t>たましん地域経済研究所</a:t>
              </a:r>
              <a:endParaRPr lang="en-US" altLang="ja-JP" sz="1200" u="sng" dirty="0" smtClean="0">
                <a:solidFill>
                  <a:schemeClr val="accent5"/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endParaRPr>
            </a:p>
            <a:p>
              <a:endParaRPr kumimoji="1" lang="ja-JP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endParaRPr>
            </a:p>
          </p:txBody>
        </p:sp>
        <p:pic>
          <p:nvPicPr>
            <p:cNvPr id="7" name="図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7663" y="3072052"/>
              <a:ext cx="2938461" cy="1836539"/>
            </a:xfrm>
            <a:prstGeom prst="rect">
              <a:avLst/>
            </a:prstGeom>
          </p:spPr>
        </p:pic>
      </p:grpSp>
      <p:sp>
        <p:nvSpPr>
          <p:cNvPr id="9" name="右矢印 8"/>
          <p:cNvSpPr/>
          <p:nvPr/>
        </p:nvSpPr>
        <p:spPr>
          <a:xfrm flipH="1">
            <a:off x="3938587" y="3412570"/>
            <a:ext cx="504825" cy="495303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857749" y="1188463"/>
            <a:ext cx="628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.h</a:t>
            </a:r>
            <a:r>
              <a:rPr kumimoji="1"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tml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57200" y="118846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ブラウザ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42926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WEB</a:t>
            </a:r>
            <a:r>
              <a:rPr kumimoji="1" lang="ja-JP" altLang="en-US" dirty="0" smtClean="0"/>
              <a:t>ページの基本②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19</a:t>
            </a:fld>
            <a:endParaRPr kumimoji="1" lang="ja-JP" altLang="en-US"/>
          </a:p>
        </p:txBody>
      </p:sp>
      <p:sp>
        <p:nvSpPr>
          <p:cNvPr id="6" name="メモ 5"/>
          <p:cNvSpPr/>
          <p:nvPr/>
        </p:nvSpPr>
        <p:spPr>
          <a:xfrm>
            <a:off x="4857747" y="1559960"/>
            <a:ext cx="3618000" cy="4200526"/>
          </a:xfrm>
          <a:prstGeom prst="foldedCorner">
            <a:avLst>
              <a:gd name="adj" fmla="val 9965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t"/>
          <a:lstStyle/>
          <a:p>
            <a:pPr>
              <a:lnSpc>
                <a:spcPts val="1600"/>
              </a:lnSpc>
            </a:pPr>
            <a:endParaRPr kumimoji="1" lang="en-US" altLang="ja-JP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html{</a:t>
            </a: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font-family: MS</a:t>
            </a:r>
            <a:r>
              <a:rPr lang="ja-JP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P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明朝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;</a:t>
            </a:r>
          </a:p>
          <a:p>
            <a:pPr>
              <a:lnSpc>
                <a:spcPts val="1600"/>
              </a:lnSpc>
            </a:pPr>
            <a:r>
              <a:rPr kumimoji="1"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background-color: yellow;</a:t>
            </a:r>
            <a:endParaRPr kumimoji="1" lang="en-US" altLang="ja-JP" sz="11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}</a:t>
            </a:r>
            <a:endParaRPr kumimoji="1" lang="en-US" altLang="ja-JP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endParaRPr kumimoji="1" lang="en-US" altLang="ja-JP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h1{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font-size: 20px;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 color: green;</a:t>
            </a: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}</a:t>
            </a:r>
            <a:endParaRPr lang="en-US" altLang="ja-JP" sz="11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endParaRPr kumimoji="1" lang="en-US" altLang="ja-JP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kumimoji="1"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.recommend{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font-size: 16px;</a:t>
            </a:r>
            <a:endParaRPr kumimoji="1" lang="en-US" altLang="ja-JP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font-weight: bold;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 color: red;</a:t>
            </a:r>
            <a:endParaRPr lang="en-US" altLang="ja-JP" sz="11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  <a:p>
            <a:pPr>
              <a:lnSpc>
                <a:spcPts val="1600"/>
              </a:lnSpc>
            </a:pPr>
            <a:r>
              <a:rPr kumimoji="1"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}</a:t>
            </a:r>
          </a:p>
          <a:p>
            <a:pPr>
              <a:lnSpc>
                <a:spcPts val="1600"/>
              </a:lnSpc>
            </a:pPr>
            <a:endParaRPr lang="en-US" altLang="ja-JP" sz="11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</p:txBody>
      </p:sp>
      <p:grpSp>
        <p:nvGrpSpPr>
          <p:cNvPr id="8" name="グループ化 7"/>
          <p:cNvGrpSpPr/>
          <p:nvPr/>
        </p:nvGrpSpPr>
        <p:grpSpPr>
          <a:xfrm>
            <a:off x="457200" y="1559960"/>
            <a:ext cx="3067050" cy="4200525"/>
            <a:chOff x="288132" y="1571623"/>
            <a:chExt cx="3067050" cy="4200525"/>
          </a:xfrm>
        </p:grpSpPr>
        <p:sp>
          <p:nvSpPr>
            <p:cNvPr id="5" name="正方形/長方形 4"/>
            <p:cNvSpPr/>
            <p:nvPr/>
          </p:nvSpPr>
          <p:spPr>
            <a:xfrm>
              <a:off x="288132" y="1571623"/>
              <a:ext cx="3067050" cy="4200525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kumimoji="1" lang="ja-JP" altLang="en-US" sz="2000" dirty="0" smtClean="0">
                  <a:solidFill>
                    <a:srgbClr val="00B050"/>
                  </a:solidFill>
                  <a:latin typeface="ＭＳ Ｐ明朝" panose="02020600040205080304" pitchFamily="18" charset="-128"/>
                  <a:ea typeface="ＭＳ Ｐ明朝" panose="02020600040205080304" pitchFamily="18" charset="-128"/>
                </a:rPr>
                <a:t>英一郎のホームページ</a:t>
              </a:r>
              <a:r>
                <a:rPr lang="ja-JP" altLang="en-US" sz="2000" dirty="0" err="1" smtClean="0">
                  <a:solidFill>
                    <a:srgbClr val="00B050"/>
                  </a:solidFill>
                  <a:latin typeface="ＭＳ Ｐ明朝" panose="02020600040205080304" pitchFamily="18" charset="-128"/>
                  <a:ea typeface="ＭＳ Ｐ明朝" panose="02020600040205080304" pitchFamily="18" charset="-128"/>
                </a:rPr>
                <a:t>へようこそ</a:t>
              </a:r>
              <a:r>
                <a:rPr lang="ja-JP" altLang="en-US" sz="2000" dirty="0" smtClean="0">
                  <a:solidFill>
                    <a:srgbClr val="00B050"/>
                  </a:solidFill>
                  <a:latin typeface="ＭＳ Ｐ明朝" panose="02020600040205080304" pitchFamily="18" charset="-128"/>
                  <a:ea typeface="ＭＳ Ｐ明朝" panose="02020600040205080304" pitchFamily="18" charset="-128"/>
                </a:rPr>
                <a:t>！</a:t>
              </a:r>
              <a:endParaRPr kumimoji="1" lang="en-US" altLang="ja-JP" sz="2000" dirty="0" smtClean="0">
                <a:solidFill>
                  <a:srgbClr val="00B050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endParaRPr>
            </a:p>
            <a:p>
              <a:endPara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endParaRPr>
            </a:p>
            <a:p>
              <a:r>
                <a:rPr kumimoji="1" lang="ja-JP" altLang="en-US" sz="1600" b="1" dirty="0" smtClean="0">
                  <a:solidFill>
                    <a:srgbClr val="FF0000"/>
                  </a:solidFill>
                  <a:latin typeface="ＭＳ Ｐ明朝" panose="02020600040205080304" pitchFamily="18" charset="-128"/>
                  <a:ea typeface="ＭＳ Ｐ明朝" panose="02020600040205080304" pitchFamily="18" charset="-128"/>
                </a:rPr>
                <a:t>おすすめ</a:t>
              </a:r>
              <a:endParaRPr kumimoji="1" lang="en-US" altLang="ja-JP" sz="1600" b="1" dirty="0" smtClean="0">
                <a:solidFill>
                  <a:srgbClr val="FF0000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endParaRPr>
            </a:p>
            <a:p>
              <a:endParaRPr kumimoji="1"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endParaRPr>
            </a:p>
            <a:p>
              <a:r>
                <a:rPr lang="ja-JP" altLang="en-US" sz="1200" u="sng" dirty="0" smtClean="0">
                  <a:solidFill>
                    <a:schemeClr val="accent5"/>
                  </a:solidFill>
                  <a:latin typeface="ＭＳ Ｐ明朝" panose="02020600040205080304" pitchFamily="18" charset="-128"/>
                  <a:ea typeface="ＭＳ Ｐ明朝" panose="02020600040205080304" pitchFamily="18" charset="-128"/>
                </a:rPr>
                <a:t>たましん地域経済研究所</a:t>
              </a:r>
              <a:endParaRPr lang="en-US" altLang="ja-JP" sz="1200" u="sng" dirty="0" smtClean="0">
                <a:solidFill>
                  <a:schemeClr val="accent5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endParaRPr>
            </a:p>
            <a:p>
              <a:endParaRPr kumimoji="1" lang="ja-JP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endParaRPr>
            </a:p>
          </p:txBody>
        </p:sp>
        <p:pic>
          <p:nvPicPr>
            <p:cNvPr id="7" name="図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7663" y="3177248"/>
              <a:ext cx="2938461" cy="1836539"/>
            </a:xfrm>
            <a:prstGeom prst="rect">
              <a:avLst/>
            </a:prstGeom>
          </p:spPr>
        </p:pic>
      </p:grpSp>
      <p:sp>
        <p:nvSpPr>
          <p:cNvPr id="10" name="テキスト ボックス 9"/>
          <p:cNvSpPr txBox="1"/>
          <p:nvPr/>
        </p:nvSpPr>
        <p:spPr>
          <a:xfrm>
            <a:off x="4857747" y="1188463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.</a:t>
            </a:r>
            <a:r>
              <a:rPr lang="en-US" altLang="ja-JP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css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57200" y="118846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-OTF UD新ゴ Pr6N L" panose="020B0300000000000000" pitchFamily="34" charset="-128"/>
                <a:ea typeface="A-OTF UD新ゴ Pr6N L" panose="020B0300000000000000" pitchFamily="34" charset="-128"/>
              </a:rPr>
              <a:t>ブラウザ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</p:txBody>
      </p:sp>
      <p:sp>
        <p:nvSpPr>
          <p:cNvPr id="12" name="右矢印 11"/>
          <p:cNvSpPr/>
          <p:nvPr/>
        </p:nvSpPr>
        <p:spPr>
          <a:xfrm flipH="1">
            <a:off x="3938587" y="3412570"/>
            <a:ext cx="504825" cy="495303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0726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本日のタイムスケジュール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　</a:t>
            </a:r>
            <a:r>
              <a:rPr lang="ja-JP" altLang="en-US" sz="2000" dirty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第</a:t>
            </a:r>
            <a:r>
              <a:rPr lang="en-US" altLang="ja-JP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1</a:t>
            </a:r>
            <a:r>
              <a:rPr lang="ja-JP" altLang="en-US" sz="2000" dirty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部</a:t>
            </a: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 イントロダクション（</a:t>
            </a:r>
            <a:r>
              <a:rPr lang="en-US" altLang="ja-JP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13:00</a:t>
            </a: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 ～ </a:t>
            </a:r>
            <a:r>
              <a:rPr lang="en-US" altLang="ja-JP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13:30</a:t>
            </a: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）</a:t>
            </a:r>
            <a:endParaRPr lang="en-US" altLang="ja-JP" sz="2000" dirty="0" smtClean="0">
              <a:solidFill>
                <a:schemeClr val="accent5"/>
              </a:solidFill>
              <a:latin typeface="+mj-lt"/>
              <a:cs typeface="Arial" panose="020B0604020202020204" pitchFamily="34" charset="0"/>
            </a:endParaRPr>
          </a:p>
          <a:p>
            <a:pPr lvl="1"/>
            <a:r>
              <a:rPr lang="ja-JP" altLang="en-US" sz="2000" dirty="0" smtClean="0">
                <a:latin typeface="+mj-lt"/>
                <a:cs typeface="Arial" panose="020B0604020202020204" pitchFamily="34" charset="0"/>
              </a:rPr>
              <a:t>自己紹介</a:t>
            </a:r>
            <a:endParaRPr lang="en-US" altLang="ja-JP" sz="2000" dirty="0" smtClean="0">
              <a:latin typeface="+mj-lt"/>
              <a:cs typeface="Arial" panose="020B0604020202020204" pitchFamily="34" charset="0"/>
            </a:endParaRPr>
          </a:p>
          <a:p>
            <a:pPr lvl="1"/>
            <a:r>
              <a:rPr lang="ja-JP" altLang="en-US" sz="2000" dirty="0">
                <a:latin typeface="+mj-lt"/>
                <a:cs typeface="Arial" panose="020B0604020202020204" pitchFamily="34" charset="0"/>
              </a:rPr>
              <a:t>本日</a:t>
            </a:r>
            <a:r>
              <a:rPr lang="ja-JP" altLang="en-US" sz="2000" dirty="0" smtClean="0">
                <a:latin typeface="+mj-lt"/>
                <a:cs typeface="Arial" panose="020B0604020202020204" pitchFamily="34" charset="0"/>
              </a:rPr>
              <a:t>の内容紹介</a:t>
            </a:r>
            <a:endParaRPr lang="en-US" altLang="ja-JP" sz="2000" dirty="0" smtClean="0">
              <a:latin typeface="+mj-lt"/>
              <a:cs typeface="Arial" panose="020B0604020202020204" pitchFamily="34" charset="0"/>
            </a:endParaRPr>
          </a:p>
          <a:p>
            <a:pPr lvl="1"/>
            <a:r>
              <a:rPr lang="ja-JP" altLang="en-US" sz="2000" dirty="0" smtClean="0">
                <a:latin typeface="+mj-lt"/>
                <a:cs typeface="Arial" panose="020B0604020202020204" pitchFamily="34" charset="0"/>
              </a:rPr>
              <a:t>環境</a:t>
            </a:r>
            <a:r>
              <a:rPr lang="ja-JP" altLang="en-US" sz="2000" dirty="0">
                <a:latin typeface="+mj-lt"/>
                <a:cs typeface="Arial" panose="020B0604020202020204" pitchFamily="34" charset="0"/>
              </a:rPr>
              <a:t>設定</a:t>
            </a:r>
            <a:endParaRPr lang="en-US" altLang="ja-JP" sz="2000" dirty="0" smtClean="0">
              <a:latin typeface="+mj-lt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　第</a:t>
            </a:r>
            <a:r>
              <a:rPr lang="en-US" altLang="ja-JP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2</a:t>
            </a: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部 ハンズオン（</a:t>
            </a:r>
            <a:r>
              <a:rPr lang="en-US" altLang="ja-JP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13:30</a:t>
            </a: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 ～ </a:t>
            </a:r>
            <a:r>
              <a:rPr lang="en-US" altLang="ja-JP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16:00</a:t>
            </a: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）</a:t>
            </a:r>
            <a:endParaRPr lang="en-US" altLang="ja-JP" sz="2000" dirty="0" smtClean="0">
              <a:solidFill>
                <a:schemeClr val="accent5"/>
              </a:solidFill>
              <a:latin typeface="+mj-lt"/>
              <a:cs typeface="Arial" panose="020B0604020202020204" pitchFamily="34" charset="0"/>
            </a:endParaRPr>
          </a:p>
          <a:p>
            <a:pPr lvl="1"/>
            <a:r>
              <a:rPr lang="en-US" altLang="ja-JP" sz="2000" dirty="0" smtClean="0">
                <a:latin typeface="+mj-lt"/>
                <a:cs typeface="Arial" panose="020B0604020202020204" pitchFamily="34" charset="0"/>
              </a:rPr>
              <a:t>D3.js</a:t>
            </a:r>
            <a:r>
              <a:rPr lang="ja-JP" altLang="en-US" sz="2000" dirty="0" smtClean="0">
                <a:latin typeface="+mj-lt"/>
                <a:cs typeface="Arial" panose="020B0604020202020204" pitchFamily="34" charset="0"/>
              </a:rPr>
              <a:t>と</a:t>
            </a:r>
            <a:r>
              <a:rPr lang="en-US" altLang="ja-JP" sz="2000" dirty="0" smtClean="0">
                <a:latin typeface="+mj-lt"/>
                <a:cs typeface="Arial" panose="020B0604020202020204" pitchFamily="34" charset="0"/>
              </a:rPr>
              <a:t>Leaflet</a:t>
            </a:r>
            <a:r>
              <a:rPr lang="ja-JP" altLang="en-US" sz="2000" dirty="0" smtClean="0">
                <a:latin typeface="+mj-lt"/>
                <a:cs typeface="Arial" panose="020B0604020202020204" pitchFamily="34" charset="0"/>
              </a:rPr>
              <a:t>を使って、地図上に可視化してみよう</a:t>
            </a:r>
            <a:endParaRPr lang="en-US" altLang="ja-JP" sz="2000" dirty="0" smtClean="0">
              <a:latin typeface="+mj-lt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　第</a:t>
            </a:r>
            <a:r>
              <a:rPr lang="en-US" altLang="ja-JP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3</a:t>
            </a: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部 発表会</a:t>
            </a:r>
            <a:r>
              <a:rPr lang="en-US" altLang="ja-JP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(16:00</a:t>
            </a:r>
            <a:r>
              <a:rPr lang="ja-JP" altLang="en-US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 ～ </a:t>
            </a:r>
            <a:r>
              <a:rPr lang="en-US" altLang="ja-JP" sz="2000" dirty="0" smtClean="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16:20)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566714" y="1336536"/>
            <a:ext cx="88740" cy="2737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566714" y="3417749"/>
            <a:ext cx="88740" cy="2737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566714" y="4460736"/>
            <a:ext cx="88740" cy="2737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959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クライアントサイドプログラム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20</a:t>
            </a:fld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99" y="2829336"/>
            <a:ext cx="1958947" cy="1958947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216" y="2829336"/>
            <a:ext cx="1819275" cy="1819275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954830" y="1589753"/>
            <a:ext cx="1261884" cy="307777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クライアント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140447" y="1589752"/>
            <a:ext cx="902811" cy="307777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none" rtlCol="0">
            <a:spAutoFit/>
          </a:bodyPr>
          <a:lstStyle/>
          <a:p>
            <a:r>
              <a:rPr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サーバー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06299" y="2391057"/>
            <a:ext cx="1338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WEB</a:t>
            </a:r>
            <a:r>
              <a:rPr kumimoji="1"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ブラウザ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右矢印 9"/>
          <p:cNvSpPr/>
          <p:nvPr/>
        </p:nvSpPr>
        <p:spPr>
          <a:xfrm flipH="1">
            <a:off x="3098646" y="3491321"/>
            <a:ext cx="3035454" cy="495303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075" y="2829336"/>
            <a:ext cx="647700" cy="647700"/>
          </a:xfrm>
          <a:prstGeom prst="rect">
            <a:avLst/>
          </a:prstGeom>
        </p:spPr>
      </p:pic>
      <p:sp>
        <p:nvSpPr>
          <p:cNvPr id="12" name="テキスト ボックス 11"/>
          <p:cNvSpPr txBox="1"/>
          <p:nvPr/>
        </p:nvSpPr>
        <p:spPr>
          <a:xfrm>
            <a:off x="3686202" y="2373749"/>
            <a:ext cx="20954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HTML, </a:t>
            </a:r>
            <a:r>
              <a:rPr lang="en-US" altLang="ja-JP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css</a:t>
            </a:r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, JavaScript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175" y="2949978"/>
            <a:ext cx="481971" cy="481971"/>
          </a:xfrm>
          <a:prstGeom prst="rect">
            <a:avLst/>
          </a:prstGeom>
        </p:spPr>
      </p:pic>
      <p:sp>
        <p:nvSpPr>
          <p:cNvPr id="14" name="テキスト ボックス 13"/>
          <p:cNvSpPr txBox="1"/>
          <p:nvPr/>
        </p:nvSpPr>
        <p:spPr>
          <a:xfrm>
            <a:off x="606299" y="5217392"/>
            <a:ext cx="77251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サーバ</a:t>
            </a:r>
            <a:r>
              <a:rPr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ーから送られてきた数々のファイルを、クライアント</a:t>
            </a:r>
            <a:r>
              <a:rPr lang="ja-JP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の</a:t>
            </a:r>
            <a:r>
              <a:rPr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ブラウザ側で組み立てる。</a:t>
            </a:r>
            <a:endParaRPr lang="en-US" altLang="ja-JP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つまり、組み立てるファイルとブラウザさえあれば、サーバーが無くてもプログラムが動く。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26693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SVG</a:t>
            </a:r>
            <a:r>
              <a:rPr kumimoji="1" lang="ja-JP" altLang="en-US" dirty="0" smtClean="0"/>
              <a:t>の基本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21</a:t>
            </a:fld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457200" y="1559961"/>
            <a:ext cx="4001512" cy="312634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57200" y="118846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ブラウザ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730980" y="2108869"/>
            <a:ext cx="3420234" cy="213135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  <a:latin typeface="A-OTF UD新ゴ Pr6N L" panose="020B0300000000000000" pitchFamily="34" charset="-128"/>
              <a:ea typeface="A-OTF UD新ゴ Pr6N L" panose="020B0300000000000000" pitchFamily="34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730980" y="1769232"/>
            <a:ext cx="5709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SVG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円/楕円 10"/>
          <p:cNvSpPr/>
          <p:nvPr/>
        </p:nvSpPr>
        <p:spPr>
          <a:xfrm>
            <a:off x="1016475" y="2433557"/>
            <a:ext cx="1261360" cy="1261360"/>
          </a:xfrm>
          <a:prstGeom prst="ellipse">
            <a:avLst/>
          </a:prstGeom>
          <a:solidFill>
            <a:schemeClr val="accent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/>
        </p:nvSpPr>
        <p:spPr>
          <a:xfrm>
            <a:off x="1828800" y="3365616"/>
            <a:ext cx="1974457" cy="60195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429694" y="2743632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HG行書体" panose="03000609000000000000" pitchFamily="65" charset="-128"/>
                <a:ea typeface="HG行書体" panose="03000609000000000000" pitchFamily="65" charset="-128"/>
              </a:rPr>
              <a:t>丸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G行書体" panose="03000609000000000000" pitchFamily="65" charset="-128"/>
                <a:ea typeface="HG行書体" panose="03000609000000000000" pitchFamily="65" charset="-128"/>
              </a:rPr>
              <a:t>と四角で生み出す</a:t>
            </a:r>
            <a:endParaRPr lang="en-US" altLang="ja-JP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HG行書体" panose="03000609000000000000" pitchFamily="65" charset="-128"/>
              <a:ea typeface="HG行書体" panose="03000609000000000000" pitchFamily="65" charset="-128"/>
            </a:endParaRPr>
          </a:p>
          <a:p>
            <a:r>
              <a:rPr kumimoji="1"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G行書体" panose="03000609000000000000" pitchFamily="65" charset="-128"/>
                <a:ea typeface="HG行書体" panose="03000609000000000000" pitchFamily="65" charset="-128"/>
              </a:rPr>
              <a:t>美しいデザイン</a:t>
            </a:r>
            <a:endParaRPr kumimoji="1" lang="ja-JP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HG行書体" panose="03000609000000000000" pitchFamily="65" charset="-128"/>
              <a:ea typeface="HG行書体" panose="03000609000000000000" pitchFamily="65" charset="-128"/>
            </a:endParaRPr>
          </a:p>
        </p:txBody>
      </p:sp>
      <p:sp>
        <p:nvSpPr>
          <p:cNvPr id="14" name="メモ 13"/>
          <p:cNvSpPr/>
          <p:nvPr/>
        </p:nvSpPr>
        <p:spPr>
          <a:xfrm>
            <a:off x="5429802" y="1559961"/>
            <a:ext cx="3285621" cy="3126340"/>
          </a:xfrm>
          <a:prstGeom prst="foldedCorner">
            <a:avLst>
              <a:gd name="adj" fmla="val 9965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>
              <a:lnSpc>
                <a:spcPts val="1600"/>
              </a:lnSpc>
            </a:pPr>
            <a:endParaRPr kumimoji="1" lang="en-US" altLang="ja-JP" sz="11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&lt;body&gt;</a:t>
            </a: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 &lt;</a:t>
            </a:r>
            <a:r>
              <a:rPr lang="en-US" altLang="ja-JP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svg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&gt;</a:t>
            </a: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   &lt;circle r=“50” cx=“200” cy=“100”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    fill=“orange”&gt;&lt;/circle&gt;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  &lt;</a:t>
            </a:r>
            <a:r>
              <a:rPr lang="en-US" altLang="ja-JP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rect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width=“300” height=“40” x=“100”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    y=“300” fill=“blue”&gt;&lt;/</a:t>
            </a:r>
            <a:r>
              <a:rPr lang="en-US" altLang="ja-JP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rect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&gt;</a:t>
            </a: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  &lt;text x=“250” y=“150”&gt;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丸と四角で生み</a:t>
            </a:r>
            <a:endParaRPr lang="en-US" altLang="ja-JP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1600"/>
              </a:lnSpc>
            </a:pP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    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出す美しいデザイン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&lt;/text&gt;</a:t>
            </a: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 &lt;/</a:t>
            </a:r>
            <a:r>
              <a:rPr lang="en-US" altLang="ja-JP" sz="11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svg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&gt;</a:t>
            </a:r>
          </a:p>
          <a:p>
            <a:pPr>
              <a:lnSpc>
                <a:spcPts val="1600"/>
              </a:lnSpc>
            </a:pP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&lt;/body&gt;</a:t>
            </a: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429802" y="1252183"/>
            <a:ext cx="641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.h</a:t>
            </a:r>
            <a:r>
              <a:rPr kumimoji="1"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tml</a:t>
            </a:r>
            <a:endParaRPr kumimoji="1" lang="ja-JP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6" name="右矢印 15"/>
          <p:cNvSpPr/>
          <p:nvPr/>
        </p:nvSpPr>
        <p:spPr>
          <a:xfrm flipH="1">
            <a:off x="4691844" y="2816585"/>
            <a:ext cx="504825" cy="495303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397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ワーク </a:t>
            </a:r>
            <a:r>
              <a:rPr kumimoji="1" lang="en-US" altLang="ja-JP" dirty="0" smtClean="0"/>
              <a:t>SVG</a:t>
            </a:r>
            <a:r>
              <a:rPr kumimoji="1" lang="ja-JP" altLang="en-US" dirty="0" smtClean="0"/>
              <a:t>で描いてみよう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22</a:t>
            </a:fld>
            <a:endParaRPr kumimoji="1" lang="ja-JP" altLang="en-US"/>
          </a:p>
        </p:txBody>
      </p:sp>
      <p:grpSp>
        <p:nvGrpSpPr>
          <p:cNvPr id="11" name="グループ化 10"/>
          <p:cNvGrpSpPr/>
          <p:nvPr/>
        </p:nvGrpSpPr>
        <p:grpSpPr>
          <a:xfrm>
            <a:off x="2275659" y="2055378"/>
            <a:ext cx="4450619" cy="3034513"/>
            <a:chOff x="2275659" y="2387150"/>
            <a:chExt cx="4450619" cy="3034513"/>
          </a:xfrm>
        </p:grpSpPr>
        <p:sp>
          <p:nvSpPr>
            <p:cNvPr id="5" name="正方形/長方形 4"/>
            <p:cNvSpPr/>
            <p:nvPr/>
          </p:nvSpPr>
          <p:spPr>
            <a:xfrm>
              <a:off x="2275659" y="2387150"/>
              <a:ext cx="4450619" cy="3034513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円/楕円 5"/>
            <p:cNvSpPr/>
            <p:nvPr/>
          </p:nvSpPr>
          <p:spPr>
            <a:xfrm>
              <a:off x="3152969" y="3072513"/>
              <a:ext cx="736375" cy="736375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円/楕円 6"/>
            <p:cNvSpPr/>
            <p:nvPr/>
          </p:nvSpPr>
          <p:spPr>
            <a:xfrm>
              <a:off x="5112591" y="3072513"/>
              <a:ext cx="736375" cy="736375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正方形/長方形 7"/>
            <p:cNvSpPr/>
            <p:nvPr/>
          </p:nvSpPr>
          <p:spPr>
            <a:xfrm>
              <a:off x="3521157" y="4389255"/>
              <a:ext cx="1959622" cy="451805"/>
            </a:xfrm>
            <a:prstGeom prst="rect">
              <a:avLst/>
            </a:prstGeom>
            <a:solidFill>
              <a:srgbClr val="0070C0"/>
            </a:solidFill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9" name="テキスト ボックス 8"/>
          <p:cNvSpPr txBox="1"/>
          <p:nvPr/>
        </p:nvSpPr>
        <p:spPr>
          <a:xfrm>
            <a:off x="606903" y="138661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お題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46332" y="5698321"/>
            <a:ext cx="3725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ポイント： 左右対称に描くこと！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221885" y="2272440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kumimoji="1"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号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5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ワーク </a:t>
            </a:r>
            <a:r>
              <a:rPr kumimoji="1" lang="en-US" altLang="ja-JP" dirty="0" smtClean="0"/>
              <a:t>SVG</a:t>
            </a:r>
            <a:r>
              <a:rPr kumimoji="1" lang="ja-JP" altLang="en-US" dirty="0" smtClean="0"/>
              <a:t>で描いてみよう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23</a:t>
            </a:fld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06903" y="138661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お題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46332" y="5698321"/>
            <a:ext cx="3956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ポイント： 余白を均等に描くこと！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965" y="1755947"/>
            <a:ext cx="6034070" cy="389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9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D3.js</a:t>
            </a:r>
            <a:r>
              <a:rPr kumimoji="1" lang="ja-JP" altLang="en-US" dirty="0" smtClean="0"/>
              <a:t>の概要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132" y="1472104"/>
            <a:ext cx="3313201" cy="2484901"/>
          </a:xfrm>
          <a:prstGeom prst="rect">
            <a:avLst/>
          </a:prstGeom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24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258937" y="1276307"/>
            <a:ext cx="4577566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SVG</a:t>
            </a:r>
            <a:r>
              <a:rPr kumimoji="1"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描画やアニメーションに特化した</a:t>
            </a:r>
            <a:r>
              <a:rPr kumimoji="1"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JavaScript</a:t>
            </a:r>
            <a:r>
              <a:rPr kumimoji="1"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ライブラリ。</a:t>
            </a:r>
            <a:endParaRPr kumimoji="1" lang="en-US" altLang="ja-JP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D3.js</a:t>
            </a:r>
            <a:r>
              <a:rPr kumimoji="1" lang="ja-JP" altLang="en-US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を簡</a:t>
            </a:r>
            <a:r>
              <a:rPr kumimoji="1"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単に表すと、</a:t>
            </a:r>
            <a:endParaRPr kumimoji="1" lang="en-US" altLang="ja-JP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b="1" dirty="0" smtClean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SVG</a:t>
            </a:r>
            <a:r>
              <a:rPr kumimoji="1" lang="ja-JP" altLang="en-US" b="1" dirty="0" smtClean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を使って複雑な計算が必要な図形の集合を描くときに、その計算を半自動化してくれるツールを集めた工具箱</a:t>
            </a:r>
            <a:r>
              <a:rPr lang="ja-JP" altLang="en-US" b="1" dirty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。</a:t>
            </a:r>
            <a:endParaRPr kumimoji="1" lang="en-US" altLang="ja-JP" b="1" dirty="0" smtClean="0">
              <a:solidFill>
                <a:schemeClr val="accent5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先の棒グラフを描くための計算が簡単になる、というイメージ</a:t>
            </a:r>
            <a:endParaRPr lang="en-US" altLang="ja-JP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kumimoji="1" lang="en-US" altLang="ja-JP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よって、データを入れればすぐグラフができるという類のものではない。</a:t>
            </a:r>
            <a:endParaRPr lang="en-US" altLang="ja-JP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b="1" dirty="0" smtClean="0">
                <a:solidFill>
                  <a:schemeClr val="accent2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裏を返せば、</a:t>
            </a:r>
            <a:r>
              <a:rPr lang="ja-JP" altLang="en-US" b="1" dirty="0">
                <a:solidFill>
                  <a:schemeClr val="accent2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何</a:t>
            </a:r>
            <a:r>
              <a:rPr lang="ja-JP" altLang="en-US" b="1" dirty="0" smtClean="0">
                <a:solidFill>
                  <a:schemeClr val="accent2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でも描ける。</a:t>
            </a:r>
            <a:endParaRPr lang="en-US" altLang="ja-JP" b="1" dirty="0" smtClean="0">
              <a:solidFill>
                <a:schemeClr val="accent2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6931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大幅バージョンアップ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kumimoji="1" lang="en-US" altLang="ja-JP" dirty="0" smtClean="0"/>
              <a:t>2016</a:t>
            </a:r>
            <a:r>
              <a:rPr kumimoji="1" lang="ja-JP" altLang="en-US" dirty="0" smtClean="0"/>
              <a:t>年</a:t>
            </a:r>
            <a:r>
              <a:rPr kumimoji="1" lang="en-US" altLang="ja-JP" dirty="0" smtClean="0"/>
              <a:t>6</a:t>
            </a:r>
            <a:r>
              <a:rPr kumimoji="1" lang="ja-JP" altLang="en-US" dirty="0" smtClean="0"/>
              <a:t>月</a:t>
            </a:r>
            <a:r>
              <a:rPr kumimoji="1" lang="en-US" altLang="ja-JP" dirty="0" smtClean="0"/>
              <a:t>28</a:t>
            </a:r>
            <a:r>
              <a:rPr kumimoji="1" lang="ja-JP" altLang="en-US" dirty="0" smtClean="0"/>
              <a:t>日に、</a:t>
            </a:r>
            <a:r>
              <a:rPr lang="en-US" altLang="ja-JP" dirty="0"/>
              <a:t>v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から</a:t>
            </a:r>
            <a:r>
              <a:rPr lang="en-US" altLang="ja-JP" dirty="0"/>
              <a:t>v</a:t>
            </a:r>
            <a:r>
              <a:rPr kumimoji="1" lang="en-US" altLang="ja-JP" dirty="0" smtClean="0"/>
              <a:t>4</a:t>
            </a:r>
            <a:r>
              <a:rPr kumimoji="1" lang="ja-JP" altLang="en-US" dirty="0" smtClean="0"/>
              <a:t>に移行。</a:t>
            </a:r>
            <a:r>
              <a:rPr lang="ja-JP" altLang="en-US" dirty="0" smtClean="0"/>
              <a:t>（現行は</a:t>
            </a:r>
            <a:r>
              <a:rPr lang="en-US" altLang="ja-JP" dirty="0" smtClean="0"/>
              <a:t>v5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lang="ja-JP" altLang="en-US" dirty="0"/>
              <a:t>仕様</a:t>
            </a:r>
            <a:r>
              <a:rPr lang="ja-JP" altLang="en-US" dirty="0" smtClean="0"/>
              <a:t>が</a:t>
            </a:r>
            <a:r>
              <a:rPr kumimoji="1" lang="ja-JP" altLang="en-US" dirty="0" smtClean="0"/>
              <a:t>超大幅変更になり、それまで作成したプログラムは</a:t>
            </a:r>
            <a:r>
              <a:rPr lang="ja-JP" altLang="en-US" dirty="0" smtClean="0"/>
              <a:t>軒並み壊滅。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kumimoji="1" lang="ja-JP" altLang="en-US" dirty="0" smtClean="0"/>
              <a:t>それだけでなく、</a:t>
            </a:r>
            <a:r>
              <a:rPr kumimoji="1" lang="en-US" altLang="ja-JP" dirty="0" smtClean="0"/>
              <a:t>D3.js</a:t>
            </a:r>
            <a:r>
              <a:rPr kumimoji="1" lang="ja-JP" altLang="en-US" dirty="0" smtClean="0"/>
              <a:t>について書かれた書籍はほぼ全て</a:t>
            </a:r>
            <a:r>
              <a:rPr kumimoji="1" lang="en-US" altLang="ja-JP" dirty="0" smtClean="0"/>
              <a:t>v3</a:t>
            </a:r>
            <a:r>
              <a:rPr kumimoji="1" lang="ja-JP" altLang="en-US" dirty="0" err="1" smtClean="0"/>
              <a:t>での</a:t>
            </a:r>
            <a:r>
              <a:rPr kumimoji="1" lang="ja-JP" altLang="en-US" dirty="0" smtClean="0"/>
              <a:t>記載。今、</a:t>
            </a:r>
            <a:r>
              <a:rPr kumimoji="1" lang="en-US" altLang="ja-JP" dirty="0" smtClean="0"/>
              <a:t>D3.js</a:t>
            </a:r>
            <a:r>
              <a:rPr kumimoji="1" lang="ja-JP" altLang="en-US" dirty="0" smtClean="0"/>
              <a:t>は独学で学びづらい環境にある。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25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1821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変数と配列とオブジェクト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kumimoji="1" lang="ja-JP" altLang="en-US" dirty="0" smtClean="0"/>
              <a:t>変数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en-US" altLang="ja-JP" dirty="0" smtClean="0"/>
              <a:t>x = 15, y = 30</a:t>
            </a:r>
            <a:br>
              <a:rPr lang="en-US" altLang="ja-JP" dirty="0" smtClean="0"/>
            </a:br>
            <a:r>
              <a:rPr lang="en-US" altLang="ja-JP" dirty="0" smtClean="0"/>
              <a:t>x =&gt; 15</a:t>
            </a:r>
            <a:endParaRPr kumimoji="1" lang="en-US" altLang="ja-JP" dirty="0" smtClean="0"/>
          </a:p>
          <a:p>
            <a:endParaRPr lang="en-US" altLang="ja-JP" dirty="0" smtClean="0"/>
          </a:p>
          <a:p>
            <a:r>
              <a:rPr lang="ja-JP" altLang="en-US" dirty="0" smtClean="0"/>
              <a:t>配列（</a:t>
            </a:r>
            <a:r>
              <a:rPr lang="en-US" altLang="ja-JP" dirty="0" smtClean="0"/>
              <a:t>Array</a:t>
            </a:r>
            <a:r>
              <a:rPr lang="ja-JP" altLang="en-US" dirty="0" smtClean="0"/>
              <a:t>）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>x = [15, 30, 42, 57]</a:t>
            </a:r>
            <a:br>
              <a:rPr lang="en-US" altLang="ja-JP" dirty="0" smtClean="0"/>
            </a:br>
            <a:r>
              <a:rPr lang="en-US" altLang="ja-JP" dirty="0" smtClean="0"/>
              <a:t>x[3] =&gt; 42</a:t>
            </a:r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オブジェクト</a:t>
            </a:r>
            <a:r>
              <a:rPr kumimoji="1" lang="en-US" altLang="ja-JP" dirty="0" smtClean="0"/>
              <a:t>(Object)</a:t>
            </a:r>
            <a:br>
              <a:rPr kumimoji="1" lang="en-US" altLang="ja-JP" dirty="0" smtClean="0"/>
            </a:br>
            <a:r>
              <a:rPr kumimoji="1" lang="en-US" altLang="ja-JP" dirty="0" smtClean="0"/>
              <a:t>x = {“apple”: 15, “orange”: 30, “banana”: 42, “grape”: 57}</a:t>
            </a:r>
            <a:br>
              <a:rPr kumimoji="1" lang="en-US" altLang="ja-JP" dirty="0" smtClean="0"/>
            </a:br>
            <a:r>
              <a:rPr kumimoji="1" lang="en-US" altLang="ja-JP" dirty="0" smtClean="0"/>
              <a:t>x[“orange”] =&gt; 30   or   </a:t>
            </a:r>
            <a:r>
              <a:rPr kumimoji="1" lang="en-US" altLang="ja-JP" dirty="0" err="1" smtClean="0"/>
              <a:t>x.orange</a:t>
            </a:r>
            <a:r>
              <a:rPr kumimoji="1" lang="en-US" altLang="ja-JP" dirty="0" smtClean="0"/>
              <a:t> =&gt; 30</a:t>
            </a:r>
          </a:p>
          <a:p>
            <a:endParaRPr lang="en-US" altLang="ja-JP" dirty="0"/>
          </a:p>
          <a:p>
            <a:r>
              <a:rPr lang="ja-JP" altLang="en-US" dirty="0" smtClean="0"/>
              <a:t>オブジェクトを含む配列とか、配列の配列とか、組み合わせることで複雑なデータ構造を表現可能。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26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274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0857" y="0"/>
            <a:ext cx="9714857" cy="64773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発表会</a:t>
            </a:r>
            <a:endParaRPr kumimoji="1"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DL ヨタＧ M" panose="020B0500000000000000" pitchFamily="34" charset="-128"/>
                <a:ea typeface="VDL ヨタＧ M" panose="020B0500000000000000" pitchFamily="34" charset="-128"/>
              </a:rPr>
              <a:t>第</a:t>
            </a:r>
            <a:r>
              <a:rPr lang="en-US" altLang="ja-JP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DL ヨタＧ M" panose="020B0500000000000000" pitchFamily="34" charset="-128"/>
                <a:ea typeface="VDL ヨタＧ M" panose="020B0500000000000000" pitchFamily="34" charset="-128"/>
              </a:rPr>
              <a:t>3</a:t>
            </a:r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DL ヨタＧ M" panose="020B0500000000000000" pitchFamily="34" charset="-128"/>
                <a:ea typeface="VDL ヨタＧ M" panose="020B0500000000000000" pitchFamily="34" charset="-128"/>
              </a:rPr>
              <a:t>部</a:t>
            </a:r>
            <a:endParaRPr kumimoji="1"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DL ヨタＧ M" panose="020B0500000000000000" pitchFamily="34" charset="-128"/>
              <a:ea typeface="VDL ヨタＧ M" panose="020B0500000000000000" pitchFamily="34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27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5090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「理論」よりも「実践」重視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kumimoji="1" lang="ja-JP" altLang="en-US" dirty="0" smtClean="0"/>
              <a:t>講師は、プログラミング</a:t>
            </a:r>
            <a:r>
              <a:rPr kumimoji="1" lang="en-US" altLang="ja-JP" dirty="0" smtClean="0"/>
              <a:t>1</a:t>
            </a:r>
            <a:r>
              <a:rPr kumimoji="1" lang="ja-JP" altLang="en-US" dirty="0" smtClean="0"/>
              <a:t>年生。そのため、人に教えられるほどの知識は持ち合わせていません。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lang="ja-JP" altLang="en-US" dirty="0" smtClean="0"/>
              <a:t>今日のハンズオンでは、理論面の習得はあまり期待しないでください。最善な方法でなくても、とにかくプログラムが「動くこと」を重視します。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kumimoji="1" lang="ja-JP" altLang="en-US" dirty="0" smtClean="0"/>
              <a:t>プログラムは、できるだけ「</a:t>
            </a:r>
            <a:r>
              <a:rPr kumimoji="1" lang="en-US" altLang="ja-JP" dirty="0" err="1" smtClean="0"/>
              <a:t>Copy&amp;Paste</a:t>
            </a:r>
            <a:r>
              <a:rPr kumimoji="1" lang="ja-JP" altLang="en-US" dirty="0" smtClean="0"/>
              <a:t>」で対応します。ただし、基本的な動作の仕組みを理解するため、コードの入力をしてもらう部分もあります。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28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06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0857" y="0"/>
            <a:ext cx="9714857" cy="64773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イントロダクション</a:t>
            </a:r>
            <a:endParaRPr kumimoji="1"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DL ヨタＧ M" panose="020B0500000000000000" pitchFamily="34" charset="-128"/>
                <a:ea typeface="VDL ヨタＧ M" panose="020B0500000000000000" pitchFamily="34" charset="-128"/>
              </a:rPr>
              <a:t>第</a:t>
            </a:r>
            <a:r>
              <a:rPr kumimoji="1" lang="en-US" altLang="ja-JP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DL ヨタＧ M" panose="020B0500000000000000" pitchFamily="34" charset="-128"/>
                <a:ea typeface="VDL ヨタＧ M" panose="020B0500000000000000" pitchFamily="34" charset="-128"/>
              </a:rPr>
              <a:t>1</a:t>
            </a:r>
            <a:r>
              <a:rPr kumimoji="1" lang="ja-JP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DL ヨタＧ M" panose="020B0500000000000000" pitchFamily="34" charset="-128"/>
                <a:ea typeface="VDL ヨタＧ M" panose="020B0500000000000000" pitchFamily="34" charset="-128"/>
              </a:rPr>
              <a:t>部</a:t>
            </a:r>
            <a:endParaRPr kumimoji="1"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DL ヨタＧ M" panose="020B0500000000000000" pitchFamily="34" charset="-128"/>
              <a:ea typeface="VDL ヨタＧ M" panose="020B0500000000000000" pitchFamily="34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358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たましん</a:t>
            </a:r>
            <a:r>
              <a:rPr kumimoji="1" lang="ja-JP" altLang="en-US" dirty="0" err="1" smtClean="0"/>
              <a:t>の</a:t>
            </a:r>
            <a:r>
              <a:rPr kumimoji="1" lang="ja-JP" altLang="en-US" dirty="0" smtClean="0"/>
              <a:t>ご紹介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454286D-174C-4854-8B08-B7EFF29F9E19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5" name="正方形/長方形 4"/>
          <p:cNvSpPr>
            <a:spLocks noChangeArrowheads="1"/>
          </p:cNvSpPr>
          <p:nvPr/>
        </p:nvSpPr>
        <p:spPr bwMode="auto">
          <a:xfrm>
            <a:off x="342000" y="1123317"/>
            <a:ext cx="8460000" cy="33369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50" charset="-128"/>
                <a:cs typeface="+mn-cs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創   立	　 昭和</a:t>
            </a:r>
            <a:r>
              <a:rPr lang="en-US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8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年</a:t>
            </a:r>
            <a:r>
              <a:rPr lang="en-US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12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月</a:t>
            </a:r>
            <a:r>
              <a:rPr lang="en-US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26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日　有限責任立川信用組合として設立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　 　　　　</a:t>
            </a: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平成</a:t>
            </a:r>
            <a:r>
              <a:rPr lang="en-US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18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年</a:t>
            </a:r>
            <a:r>
              <a:rPr lang="en-US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1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月</a:t>
            </a:r>
            <a:r>
              <a:rPr lang="en-US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10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日　三金庫合併により多摩信用金庫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ja-JP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本   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店	　 東京都立川市曙町</a:t>
            </a:r>
            <a:r>
              <a:rPr lang="en-US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2-8-28</a:t>
            </a:r>
            <a:endParaRPr lang="ja-JP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店舗数　　 本</a:t>
            </a: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支店</a:t>
            </a:r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7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9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　出張所</a:t>
            </a:r>
            <a:r>
              <a:rPr lang="en-US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4 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　</a:t>
            </a:r>
            <a:r>
              <a:rPr lang="en-US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ATM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コーナー</a:t>
            </a:r>
            <a:r>
              <a:rPr lang="en-US" altLang="ja-JP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58</a:t>
            </a:r>
            <a:endParaRPr lang="en-US" altLang="ja-JP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役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職員　　 </a:t>
            </a:r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2,24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6</a:t>
            </a: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名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（</a:t>
            </a: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パート</a:t>
            </a:r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23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0</a:t>
            </a: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名</a:t>
            </a: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含む）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総預金　　 </a:t>
            </a: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２兆</a:t>
            </a:r>
            <a:r>
              <a:rPr lang="en-US" altLang="ja-JP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7,027</a:t>
            </a: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億円</a:t>
            </a:r>
            <a:endParaRPr lang="ja-JP" altLang="en-US" sz="1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ja-JP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総貸出金　 </a:t>
            </a: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１兆</a:t>
            </a:r>
            <a:r>
              <a:rPr lang="en-US" altLang="ja-JP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330</a:t>
            </a:r>
            <a:r>
              <a:rPr lang="ja-JP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億円 </a:t>
            </a:r>
            <a:endParaRPr lang="en-US" altLang="ja-JP" sz="1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ja-JP" altLang="en-US" sz="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メイリオ" panose="020B0604030504040204" pitchFamily="50" charset="-128"/>
              <a:sym typeface="メイリオ" panose="020B0604030504040204" pitchFamily="50" charset="-128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ja-JP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sym typeface="HGPｺﾞｼｯｸM" panose="020B0600000000000000" pitchFamily="50" charset="-128"/>
              </a:rPr>
              <a:t>　　　　　　　　　　　　　　　　　　　　　　　　　　　　　　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※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平成</a:t>
            </a:r>
            <a:r>
              <a:rPr lang="en-US" altLang="ja-JP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3</a:t>
            </a: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0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年</a:t>
            </a:r>
            <a:r>
              <a:rPr lang="en-US" altLang="ja-JP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3</a:t>
            </a:r>
            <a:r>
              <a:rPr lang="ja-JP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月末現在</a:t>
            </a:r>
            <a:endParaRPr lang="en-US" altLang="ja-JP" sz="14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6" name="図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00" y="4535473"/>
            <a:ext cx="2744788" cy="1830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図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920" y="4535473"/>
            <a:ext cx="2560637" cy="1830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図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688" y="4535473"/>
            <a:ext cx="2500312" cy="1830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図 8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3" b="3726"/>
          <a:stretch/>
        </p:blipFill>
        <p:spPr bwMode="auto">
          <a:xfrm>
            <a:off x="6158224" y="2257425"/>
            <a:ext cx="2528575" cy="2091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7275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多摩信用金庫 地域経済研究所のご紹介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BBCA826-7889-43EF-8F04-BEE9A13DC06B}" type="slidenum">
              <a:rPr kumimoji="1" lang="ja-JP" altLang="en-US" smtClean="0"/>
              <a:t>5</a:t>
            </a:fld>
            <a:endParaRPr kumimoji="1" lang="ja-JP" altLang="en-US"/>
          </a:p>
        </p:txBody>
      </p:sp>
      <p:graphicFrame>
        <p:nvGraphicFramePr>
          <p:cNvPr id="5" name="図表 4"/>
          <p:cNvGraphicFramePr/>
          <p:nvPr>
            <p:extLst>
              <p:ext uri="{D42A27DB-BD31-4B8C-83A1-F6EECF244321}">
                <p14:modId xmlns:p14="http://schemas.microsoft.com/office/powerpoint/2010/main" val="2075323765"/>
              </p:ext>
            </p:extLst>
          </p:nvPr>
        </p:nvGraphicFramePr>
        <p:xfrm>
          <a:off x="244771" y="2346781"/>
          <a:ext cx="4027134" cy="3730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テキスト ボックス 6"/>
          <p:cNvSpPr txBox="1"/>
          <p:nvPr/>
        </p:nvSpPr>
        <p:spPr>
          <a:xfrm>
            <a:off x="4572000" y="1124744"/>
            <a:ext cx="4166525" cy="5452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200"/>
              </a:lnSpc>
            </a:pPr>
            <a:r>
              <a:rPr kumimoji="1" lang="ja-JP" altLang="en-US" sz="1400" b="1" dirty="0" smtClean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所属</a:t>
            </a:r>
            <a:endParaRPr kumimoji="1" lang="en-US" altLang="ja-JP" sz="1400" b="1" dirty="0" smtClean="0">
              <a:solidFill>
                <a:schemeClr val="accent5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200"/>
              </a:lnSpc>
            </a:pPr>
            <a:r>
              <a:rPr lang="en-US" altLang="ja-JP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3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名（職員</a:t>
            </a:r>
            <a:r>
              <a:rPr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名、パート</a:t>
            </a:r>
            <a:r>
              <a:rPr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名）</a:t>
            </a:r>
            <a:endParaRPr kumimoji="1" lang="en-US" altLang="ja-JP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1600"/>
              </a:lnSpc>
            </a:pPr>
            <a:endParaRPr lang="en-US" altLang="ja-JP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200"/>
              </a:lnSpc>
            </a:pPr>
            <a:r>
              <a:rPr kumimoji="1" lang="ja-JP" altLang="en-US" sz="1400" b="1" dirty="0" smtClean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沿革</a:t>
            </a:r>
            <a:endParaRPr kumimoji="1" lang="en-US" altLang="ja-JP" sz="1400" b="1" dirty="0" smtClean="0">
              <a:solidFill>
                <a:schemeClr val="accent5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200"/>
              </a:lnSpc>
            </a:pPr>
            <a:r>
              <a:rPr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1975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年</a:t>
            </a:r>
            <a:r>
              <a:rPr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7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月　中小企業景況調査を開始</a:t>
            </a:r>
            <a:endParaRPr lang="en-US" altLang="ja-JP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200"/>
              </a:lnSpc>
            </a:pPr>
            <a:r>
              <a:rPr kumimoji="1"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1995</a:t>
            </a:r>
            <a:r>
              <a:rPr kumimoji="1"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年</a:t>
            </a:r>
            <a:r>
              <a:rPr kumimoji="1"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5</a:t>
            </a:r>
            <a:r>
              <a:rPr kumimoji="1"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月　「地域経済研究センター」発足</a:t>
            </a:r>
            <a:endParaRPr kumimoji="1" lang="en-US" altLang="ja-JP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200"/>
              </a:lnSpc>
            </a:pPr>
            <a:r>
              <a:rPr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1996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年</a:t>
            </a:r>
            <a:r>
              <a:rPr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月　「地域経済研究所」に名称変更</a:t>
            </a:r>
            <a:endParaRPr lang="en-US" altLang="ja-JP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200"/>
              </a:lnSpc>
            </a:pPr>
            <a:r>
              <a:rPr kumimoji="1"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1998</a:t>
            </a:r>
            <a:r>
              <a:rPr kumimoji="1"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年</a:t>
            </a:r>
            <a:r>
              <a:rPr kumimoji="1"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4</a:t>
            </a:r>
            <a:r>
              <a:rPr kumimoji="1"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月　</a:t>
            </a:r>
            <a:r>
              <a:rPr kumimoji="1"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『</a:t>
            </a:r>
            <a:r>
              <a:rPr kumimoji="1"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多摩</a:t>
            </a:r>
            <a:r>
              <a:rPr kumimoji="1" lang="ja-JP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けいざい</a:t>
            </a:r>
            <a:r>
              <a:rPr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』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創刊</a:t>
            </a:r>
            <a:endParaRPr lang="en-US" altLang="ja-JP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1600"/>
              </a:lnSpc>
            </a:pPr>
            <a:endParaRPr lang="en-US" altLang="ja-JP" sz="14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200"/>
              </a:lnSpc>
              <a:buNone/>
            </a:pPr>
            <a:r>
              <a:rPr lang="ja-JP" altLang="en-US" sz="1400" b="1" dirty="0" smtClean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近年の業務実績</a:t>
            </a:r>
            <a:endParaRPr lang="en-US" altLang="ja-JP" sz="1400" b="1" dirty="0" smtClean="0">
              <a:solidFill>
                <a:schemeClr val="accent5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lnSpc>
                <a:spcPts val="2200"/>
              </a:lnSpc>
              <a:buFont typeface="Wingdings" panose="05000000000000000000" pitchFamily="2" charset="2"/>
              <a:buChar char="ü"/>
            </a:pP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八王子市産業連関表作成支援業務（八王子市委託）</a:t>
            </a:r>
            <a:endParaRPr lang="en-US" altLang="ja-JP" sz="12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lnSpc>
                <a:spcPts val="2200"/>
              </a:lnSpc>
              <a:buFont typeface="Wingdings" panose="05000000000000000000" pitchFamily="2" charset="2"/>
              <a:buChar char="ü"/>
            </a:pP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小平市産業振興基本計画及び小平市農業振興計画の</a:t>
            </a:r>
            <a:r>
              <a:rPr lang="en-US" altLang="ja-JP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策定に向けた基礎調査（小平市委託）</a:t>
            </a:r>
            <a:endParaRPr lang="en-US" altLang="ja-JP" sz="12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lnSpc>
                <a:spcPts val="2200"/>
              </a:lnSpc>
              <a:buFont typeface="Wingdings" panose="05000000000000000000" pitchFamily="2" charset="2"/>
              <a:buChar char="ü"/>
            </a:pP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小金井市の教育的特性に関する調査（小金井市委託）</a:t>
            </a:r>
            <a:endParaRPr lang="en-US" altLang="ja-JP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lnSpc>
                <a:spcPts val="2200"/>
              </a:lnSpc>
              <a:buFont typeface="Wingdings" panose="05000000000000000000" pitchFamily="2" charset="2"/>
              <a:buChar char="ü"/>
            </a:pP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調布市内映画・映像関連企業調査</a:t>
            </a:r>
            <a:r>
              <a:rPr lang="ja-JP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（調布市委託</a:t>
            </a: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）</a:t>
            </a:r>
            <a:endParaRPr lang="en-US" altLang="ja-JP" sz="12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lnSpc>
                <a:spcPts val="2200"/>
              </a:lnSpc>
              <a:buFont typeface="Wingdings" panose="05000000000000000000" pitchFamily="2" charset="2"/>
              <a:buChar char="ü"/>
            </a:pP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多摩地域の創業実態調査（多摩大学共同調査）</a:t>
            </a:r>
            <a:endParaRPr lang="en-US" altLang="ja-JP" sz="12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lnSpc>
                <a:spcPts val="2200"/>
              </a:lnSpc>
              <a:buFont typeface="Wingdings" panose="05000000000000000000" pitchFamily="2" charset="2"/>
              <a:buChar char="ü"/>
            </a:pP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多摩地域の採用実態調査（多摩大学共同調査）</a:t>
            </a:r>
            <a:endParaRPr lang="en-US" altLang="ja-JP" sz="12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lnSpc>
                <a:spcPts val="2200"/>
              </a:lnSpc>
              <a:buFont typeface="Wingdings" panose="05000000000000000000" pitchFamily="2" charset="2"/>
              <a:buChar char="ü"/>
            </a:pP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多摩地域中小企業の海外事業展開に関する実態調査</a:t>
            </a:r>
            <a:r>
              <a:rPr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（東京経済大学共同調査）</a:t>
            </a:r>
            <a:endParaRPr lang="ja-JP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244770" y="2192893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 smtClean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業務</a:t>
            </a:r>
            <a:r>
              <a:rPr lang="ja-JP" altLang="en-US" sz="1400" b="1" dirty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範囲</a:t>
            </a:r>
            <a:endParaRPr kumimoji="1" lang="en-US" altLang="ja-JP" sz="1400" b="1" dirty="0" smtClean="0">
              <a:solidFill>
                <a:schemeClr val="accent5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244770" y="1128832"/>
            <a:ext cx="1106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b="1" dirty="0" smtClean="0">
                <a:solidFill>
                  <a:schemeClr val="accent5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ミッション</a:t>
            </a:r>
            <a:endParaRPr lang="en-US" altLang="ja-JP" sz="1400" b="1" dirty="0">
              <a:solidFill>
                <a:schemeClr val="accent5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355032" y="1420817"/>
            <a:ext cx="3806612" cy="4965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tIns="72000" bIns="0" rtlCol="0" anchor="ctr">
            <a:noAutofit/>
          </a:bodyPr>
          <a:lstStyle/>
          <a:p>
            <a:pPr algn="ctr"/>
            <a:r>
              <a:rPr lang="ja-JP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多摩地域に関わる全ての人の意思決定支援</a:t>
            </a:r>
            <a:endParaRPr lang="en-US" altLang="ja-JP" sz="1400" b="1" dirty="0">
              <a:solidFill>
                <a:schemeClr val="tx1">
                  <a:lumMod val="65000"/>
                  <a:lumOff val="3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46285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3FA1B43-CAC1-4D4B-A422-C1472E3369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13FA1B43-CAC1-4D4B-A422-C1472E3369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D32B94-31CC-4B40-B530-A7088E9EA5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A8D32B94-31CC-4B40-B530-A7088E9EA5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6247662-1357-40B6-BB39-9E058865EB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86247662-1357-40B6-BB39-9E058865EB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自己紹介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BBCA826-7889-43EF-8F04-BEE9A13DC06B}" type="slidenum">
              <a:rPr lang="ja-JP" altLang="en-US" smtClean="0"/>
              <a:pPr/>
              <a:t>6</a:t>
            </a:fld>
            <a:endParaRPr lang="ja-JP" altLang="en-US"/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165227"/>
              </p:ext>
            </p:extLst>
          </p:nvPr>
        </p:nvGraphicFramePr>
        <p:xfrm>
          <a:off x="2860762" y="2897648"/>
          <a:ext cx="5956662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4071"/>
                <a:gridCol w="4552591"/>
              </a:tblGrid>
              <a:tr h="324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2012</a:t>
                      </a:r>
                      <a:r>
                        <a:rPr kumimoji="1" lang="ja-JP" altLang="en-US" sz="16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年</a:t>
                      </a:r>
                      <a:r>
                        <a:rPr kumimoji="1" lang="en-US" altLang="ja-JP" sz="16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4</a:t>
                      </a:r>
                      <a:r>
                        <a:rPr kumimoji="1" lang="ja-JP" altLang="en-US" sz="16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月</a:t>
                      </a:r>
                      <a:endParaRPr kumimoji="1" lang="ja-JP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多摩信用金庫入庫</a:t>
                      </a:r>
                      <a:endParaRPr kumimoji="1" lang="ja-JP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/>
                      <a:endParaRPr kumimoji="1" lang="ja-JP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昭島支店に配属 営業係を担当</a:t>
                      </a:r>
                      <a:endParaRPr kumimoji="1" lang="ja-JP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2014</a:t>
                      </a:r>
                      <a:r>
                        <a:rPr kumimoji="1" lang="ja-JP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年</a:t>
                      </a:r>
                      <a:r>
                        <a:rPr kumimoji="1" lang="en-US" altLang="ja-JP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</a:t>
                      </a:r>
                      <a:r>
                        <a:rPr kumimoji="1" lang="ja-JP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月</a:t>
                      </a:r>
                      <a:endParaRPr kumimoji="1" lang="ja-JP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価値創造事業部（当時）地域経済研究所に配属</a:t>
                      </a:r>
                      <a:endParaRPr kumimoji="1" lang="ja-JP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2400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2016</a:t>
                      </a:r>
                      <a:r>
                        <a:rPr kumimoji="1" lang="ja-JP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年</a:t>
                      </a:r>
                      <a:r>
                        <a:rPr kumimoji="1" lang="en-US" altLang="ja-JP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</a:t>
                      </a:r>
                      <a:r>
                        <a:rPr kumimoji="1" lang="ja-JP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月</a:t>
                      </a:r>
                      <a:endParaRPr kumimoji="1" lang="ja-JP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経営戦略室に地域経済研究所が移管</a:t>
                      </a:r>
                      <a:endParaRPr kumimoji="1" lang="ja-JP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テキスト ボックス 6"/>
          <p:cNvSpPr txBox="1"/>
          <p:nvPr/>
        </p:nvSpPr>
        <p:spPr>
          <a:xfrm>
            <a:off x="2930434" y="1245857"/>
            <a:ext cx="5756366" cy="16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kumimoji="1" lang="ja-JP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氏名：中西 英一郎</a:t>
            </a:r>
            <a:endParaRPr kumimoji="1" lang="en-US" altLang="ja-JP" sz="1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ts val="2500"/>
              </a:lnSpc>
            </a:pPr>
            <a:r>
              <a:rPr kumimoji="1" lang="ja-JP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家族：妻と子ども</a:t>
            </a:r>
            <a:r>
              <a:rPr kumimoji="1" lang="en-US" altLang="ja-JP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kumimoji="1" lang="ja-JP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人</a:t>
            </a:r>
            <a:endParaRPr kumimoji="1" lang="en-US" altLang="ja-JP" sz="1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ts val="2500"/>
              </a:lnSpc>
            </a:pPr>
            <a:r>
              <a:rPr lang="ja-JP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出身：東京都西多摩郡瑞穂町</a:t>
            </a:r>
            <a:endParaRPr kumimoji="1" lang="en-US" altLang="ja-JP" sz="1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ts val="2500"/>
              </a:lnSpc>
            </a:pPr>
            <a:r>
              <a:rPr kumimoji="1" lang="ja-JP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趣味：</a:t>
            </a:r>
            <a:r>
              <a:rPr lang="ja-JP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ものづくり</a:t>
            </a:r>
            <a:endParaRPr lang="en-US" altLang="ja-JP" sz="1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ts val="2500"/>
              </a:lnSpc>
            </a:pPr>
            <a:r>
              <a:rPr lang="ja-JP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略歴：</a:t>
            </a:r>
            <a:endParaRPr lang="en-US" altLang="ja-JP" sz="16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99" y="1327061"/>
            <a:ext cx="2406884" cy="18051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2781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TAMA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Data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Visualization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1990"/>
          <a:stretch/>
        </p:blipFill>
        <p:spPr>
          <a:xfrm>
            <a:off x="2147887" y="1216026"/>
            <a:ext cx="4848225" cy="5075766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655331" y="1216026"/>
            <a:ext cx="1421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通称</a:t>
            </a:r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TDV</a:t>
            </a:r>
          </a:p>
        </p:txBody>
      </p:sp>
    </p:spTree>
    <p:extLst>
      <p:ext uri="{BB962C8B-B14F-4D97-AF65-F5344CB8AC3E}">
        <p14:creationId xmlns:p14="http://schemas.microsoft.com/office/powerpoint/2010/main" val="174970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TDV</a:t>
            </a:r>
            <a:r>
              <a:rPr kumimoji="1" lang="ja-JP" altLang="en-US" dirty="0" smtClean="0"/>
              <a:t>を作り始めたきっかけ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032" y="1275037"/>
            <a:ext cx="3604129" cy="2703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87163" y="1392810"/>
            <a:ext cx="398483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2017</a:t>
            </a:r>
            <a:r>
              <a:rPr lang="ja-JP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年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ja-JP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月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日 ＠立川市役所</a:t>
            </a:r>
            <a:endParaRPr lang="en-US" altLang="ja-JP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第</a:t>
            </a:r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  <a:r>
              <a:rPr lang="ja-JP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回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Flat Place</a:t>
            </a:r>
            <a:r>
              <a:rPr lang="ja-JP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たまに</a:t>
            </a:r>
            <a:r>
              <a:rPr lang="ja-JP" alt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わ</a:t>
            </a:r>
            <a:endParaRPr lang="en-US" altLang="ja-JP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ja-JP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「触れる可視化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〜</a:t>
            </a:r>
            <a:r>
              <a:rPr lang="ja-JP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データビジュアライゼーションとは何か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〜</a:t>
            </a:r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」</a:t>
            </a:r>
            <a:endParaRPr lang="en-US" altLang="ja-JP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ja-JP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Code</a:t>
            </a:r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for</a:t>
            </a:r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ja-JP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Tokyo</a:t>
            </a:r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代表の矢崎氏が講演</a:t>
            </a:r>
            <a:endParaRPr lang="en-US" altLang="ja-JP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ja-JP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kumimoji="1"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紙文書</a:t>
            </a:r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に掲載されることを前提としたクローズドなグラフや地図でない、インタラクティブなデータ可視化技術に興味を持つ。</a:t>
            </a:r>
            <a:endParaRPr lang="en-US" altLang="ja-JP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kumimoji="1" lang="en-US" altLang="ja-JP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ja-JP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外部</a:t>
            </a:r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と</a:t>
            </a:r>
            <a:r>
              <a:rPr lang="ja-JP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の</a:t>
            </a:r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コミュニケーションに最適。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032" y="4188590"/>
            <a:ext cx="3604129" cy="20938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163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RESAS</a:t>
            </a:r>
            <a:r>
              <a:rPr lang="ja-JP" altLang="en-US" dirty="0"/>
              <a:t>アプリコンテスト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" b="94588"/>
          <a:stretch/>
        </p:blipFill>
        <p:spPr>
          <a:xfrm>
            <a:off x="457200" y="1303401"/>
            <a:ext cx="3705225" cy="5013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11F718-2163-40DF-B151-F0DAA1BC0F8A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450" y="3419475"/>
            <a:ext cx="4172350" cy="278434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608206" y="1413796"/>
            <a:ext cx="3984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最優秀賞をいただきました。</a:t>
            </a:r>
            <a:endParaRPr lang="en-US" altLang="ja-JP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40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たましん（ブルー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メイリオ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たましん（ブルー）" id="{B5176116-7362-4382-9B6F-FEB262F9A48D}" vid="{49633575-E579-4D38-BB6E-8A90D8784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たましん（ブルー）</Template>
  <TotalTime>4016</TotalTime>
  <Words>1214</Words>
  <Application>Microsoft Office PowerPoint</Application>
  <PresentationFormat>画面に合わせる (4:3)</PresentationFormat>
  <Paragraphs>288</Paragraphs>
  <Slides>28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28</vt:i4>
      </vt:variant>
    </vt:vector>
  </HeadingPairs>
  <TitlesOfParts>
    <vt:vector size="37" baseType="lpstr">
      <vt:lpstr>A-OTF UD新ゴ Pr6N L</vt:lpstr>
      <vt:lpstr>HGPｺﾞｼｯｸM</vt:lpstr>
      <vt:lpstr>HG行書体</vt:lpstr>
      <vt:lpstr>ＭＳ Ｐ明朝</vt:lpstr>
      <vt:lpstr>VDL ヨタＧ M</vt:lpstr>
      <vt:lpstr>メイリオ</vt:lpstr>
      <vt:lpstr>Arial</vt:lpstr>
      <vt:lpstr>Wingdings</vt:lpstr>
      <vt:lpstr>たましん（ブルー）</vt:lpstr>
      <vt:lpstr>“見えないものを可視化する” Data Visualization ハンズオンワークショップ</vt:lpstr>
      <vt:lpstr>本日のタイムスケジュール</vt:lpstr>
      <vt:lpstr>イントロダクション</vt:lpstr>
      <vt:lpstr>たましんのご紹介</vt:lpstr>
      <vt:lpstr>多摩信用金庫 地域経済研究所のご紹介</vt:lpstr>
      <vt:lpstr>自己紹介</vt:lpstr>
      <vt:lpstr>TAMA Data Visualization</vt:lpstr>
      <vt:lpstr>TDVを作り始めたきっかけ</vt:lpstr>
      <vt:lpstr>RESASアプリコンテスト</vt:lpstr>
      <vt:lpstr>今日のハンズオンのねらい</vt:lpstr>
      <vt:lpstr>扉は開かれている</vt:lpstr>
      <vt:lpstr>初期設定</vt:lpstr>
      <vt:lpstr>Info Graphics ＆ Data Visualization</vt:lpstr>
      <vt:lpstr>主なVisualizationツールについて</vt:lpstr>
      <vt:lpstr>主なデータサイトについて</vt:lpstr>
      <vt:lpstr>ハンズオン</vt:lpstr>
      <vt:lpstr>PowerPoint プレゼンテーション</vt:lpstr>
      <vt:lpstr>WEBページの基本①</vt:lpstr>
      <vt:lpstr>WEBページの基本②</vt:lpstr>
      <vt:lpstr>クライアントサイドプログラム</vt:lpstr>
      <vt:lpstr>SVGの基本</vt:lpstr>
      <vt:lpstr>ワーク SVGで描いてみよう</vt:lpstr>
      <vt:lpstr>ワーク SVGで描いてみよう</vt:lpstr>
      <vt:lpstr>D3.jsの概要</vt:lpstr>
      <vt:lpstr>大幅バージョンアップ</vt:lpstr>
      <vt:lpstr>変数と配列とオブジェクト</vt:lpstr>
      <vt:lpstr>発表会</vt:lpstr>
      <vt:lpstr>「理論」よりも「実践」重視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地域の特徴を可視化する データ分析入門</dc:title>
  <dc:creator>Nakanishi</dc:creator>
  <cp:lastModifiedBy>中西 英一郎</cp:lastModifiedBy>
  <cp:revision>206</cp:revision>
  <cp:lastPrinted>2018-07-04T00:04:43Z</cp:lastPrinted>
  <dcterms:created xsi:type="dcterms:W3CDTF">2018-06-05T01:28:32Z</dcterms:created>
  <dcterms:modified xsi:type="dcterms:W3CDTF">2018-07-21T01:44:38Z</dcterms:modified>
</cp:coreProperties>
</file>

<file path=docProps/thumbnail.jpeg>
</file>